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</p:sldIdLst>
  <p:sldSz cy="5143500" cx="9144000"/>
  <p:notesSz cx="6858000" cy="9144000"/>
  <p:embeddedFontLst>
    <p:embeddedFont>
      <p:font typeface="Aldrich"/>
      <p:regular r:id="rId38"/>
    </p:embeddedFont>
    <p:embeddedFont>
      <p:font typeface="Palanquin Dark"/>
      <p:regular r:id="rId39"/>
      <p:bold r:id="rId40"/>
    </p:embeddedFont>
    <p:embeddedFont>
      <p:font typeface="Montserrat"/>
      <p:regular r:id="rId41"/>
      <p:bold r:id="rId42"/>
      <p:italic r:id="rId43"/>
      <p:boldItalic r:id="rId44"/>
    </p:embeddedFont>
    <p:embeddedFont>
      <p:font typeface="Advent Pro Medium"/>
      <p:regular r:id="rId45"/>
      <p:bold r:id="rId46"/>
      <p:italic r:id="rId47"/>
      <p:boldItalic r:id="rId48"/>
    </p:embeddedFont>
    <p:embeddedFont>
      <p:font typeface="Abhaya Libre"/>
      <p:regular r:id="rId49"/>
      <p:bold r:id="rId50"/>
    </p:embeddedFont>
    <p:embeddedFont>
      <p:font typeface="Advent Pro"/>
      <p:regular r:id="rId51"/>
      <p:bold r:id="rId52"/>
      <p:italic r:id="rId53"/>
      <p:boldItalic r:id="rId5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E5C6EDD-BBEE-4ACE-AA9D-5B1E7E3777D0}">
  <a:tblStyle styleId="{1E5C6EDD-BBEE-4ACE-AA9D-5B1E7E3777D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alanquinDark-bold.fntdata"/><Relationship Id="rId42" Type="http://schemas.openxmlformats.org/officeDocument/2006/relationships/font" Target="fonts/Montserrat-bold.fntdata"/><Relationship Id="rId41" Type="http://schemas.openxmlformats.org/officeDocument/2006/relationships/font" Target="fonts/Montserrat-regular.fntdata"/><Relationship Id="rId44" Type="http://schemas.openxmlformats.org/officeDocument/2006/relationships/font" Target="fonts/Montserrat-boldItalic.fntdata"/><Relationship Id="rId43" Type="http://schemas.openxmlformats.org/officeDocument/2006/relationships/font" Target="fonts/Montserrat-italic.fntdata"/><Relationship Id="rId46" Type="http://schemas.openxmlformats.org/officeDocument/2006/relationships/font" Target="fonts/AdventProMedium-bold.fntdata"/><Relationship Id="rId45" Type="http://schemas.openxmlformats.org/officeDocument/2006/relationships/font" Target="fonts/AdventProMedium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font" Target="fonts/AdventProMedium-boldItalic.fntdata"/><Relationship Id="rId47" Type="http://schemas.openxmlformats.org/officeDocument/2006/relationships/font" Target="fonts/AdventProMedium-italic.fntdata"/><Relationship Id="rId49" Type="http://schemas.openxmlformats.org/officeDocument/2006/relationships/font" Target="fonts/AbhayaLibre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font" Target="fonts/PalanquinDark-regular.fntdata"/><Relationship Id="rId38" Type="http://schemas.openxmlformats.org/officeDocument/2006/relationships/font" Target="fonts/Aldrich-regular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AdventPro-regular.fntdata"/><Relationship Id="rId50" Type="http://schemas.openxmlformats.org/officeDocument/2006/relationships/font" Target="fonts/AbhayaLibre-bold.fntdata"/><Relationship Id="rId53" Type="http://schemas.openxmlformats.org/officeDocument/2006/relationships/font" Target="fonts/AdventPro-italic.fntdata"/><Relationship Id="rId52" Type="http://schemas.openxmlformats.org/officeDocument/2006/relationships/font" Target="fonts/AdventPro-bold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54" Type="http://schemas.openxmlformats.org/officeDocument/2006/relationships/font" Target="fonts/AdventPro-bold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jpg>
</file>

<file path=ppt/media/image22.png>
</file>

<file path=ppt/media/image23.png>
</file>

<file path=ppt/media/image24.jpg>
</file>

<file path=ppt/media/image25.png>
</file>

<file path=ppt/media/image26.jpg>
</file>

<file path=ppt/media/image27.jp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23a2d028006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23a2d028006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23973ffe96c_0_2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" name="Google Shape;515;g23973ffe96c_0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23973ffe96c_0_2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" name="Google Shape;521;g23973ffe96c_0_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23a2d02800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23a2d02800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23a2d028006_4_6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Google Shape;535;g23a2d028006_4_6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23a2d028006_4_5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3" name="Google Shape;543;g23a2d028006_4_5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23a2d028006_4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" name="Google Shape;549;g23a2d028006_4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23a2d028006_4_2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" name="Google Shape;559;g23a2d028006_4_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23a2d028006_4_5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23a2d028006_4_5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g23a2d028006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9" name="Google Shape;579;g23a2d028006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23a2d028006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23a2d028006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23a2d028006_0_5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" name="Google Shape;587;g23a2d028006_0_5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23a2d028006_4_6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23a2d028006_4_6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g23a2d028006_1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4" name="Google Shape;604;g23a2d028006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g23a2d028006_1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0" name="Google Shape;610;g23a2d028006_1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23a2d028006_0_9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0" name="Google Shape;620;g23a2d028006_0_9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23a2d028006_1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" name="Google Shape;628;g23a2d028006_1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g23a2d028006_1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6" name="Google Shape;636;g23a2d028006_1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23a2d028006_5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3" name="Google Shape;643;g23a2d028006_5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23a2d028006_1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" name="Google Shape;650;g23a2d028006_1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23a2d028006_0_9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23a2d028006_0_9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23973ffe96c_0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23973ffe96c_0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23a2d028006_4_6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23a2d028006_4_6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g23a2d028006_0_10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2" name="Google Shape;672;g23a2d028006_0_10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23973ffe96c_0_2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23973ffe96c_0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23973ffe96c_0_2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23973ffe96c_0_2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23973ffe96c_0_2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23973ffe96c_0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23973ffe96c_0_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g23973ffe96c_0_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23a2d028006_4_5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23a2d028006_4_5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23973ffe96c_0_2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23973ffe96c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8.png"/><Relationship Id="rId4" Type="http://schemas.openxmlformats.org/officeDocument/2006/relationships/image" Target="../media/image5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5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5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8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2.png"/><Relationship Id="rId6" Type="http://schemas.openxmlformats.org/officeDocument/2006/relationships/image" Target="../media/image4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Relationship Id="rId6" Type="http://schemas.openxmlformats.org/officeDocument/2006/relationships/image" Target="../media/image6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8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8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8.png"/><Relationship Id="rId4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/>
          <p:nvPr>
            <p:ph type="ctrTitle"/>
          </p:nvPr>
        </p:nvSpPr>
        <p:spPr>
          <a:xfrm>
            <a:off x="2558550" y="1096050"/>
            <a:ext cx="4026900" cy="23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7000">
                <a:latin typeface="Aldrich"/>
                <a:ea typeface="Aldrich"/>
                <a:cs typeface="Aldrich"/>
                <a:sym typeface="Aldrich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2558550" y="3545000"/>
            <a:ext cx="4026900" cy="43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1"/>
          <p:cNvSpPr txBox="1"/>
          <p:nvPr>
            <p:ph hasCustomPrompt="1" type="title"/>
          </p:nvPr>
        </p:nvSpPr>
        <p:spPr>
          <a:xfrm>
            <a:off x="1883100" y="1316100"/>
            <a:ext cx="53778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6" name="Google Shape;96;p11"/>
          <p:cNvSpPr txBox="1"/>
          <p:nvPr>
            <p:ph idx="1" type="body"/>
          </p:nvPr>
        </p:nvSpPr>
        <p:spPr>
          <a:xfrm>
            <a:off x="1883100" y="3279600"/>
            <a:ext cx="5377800" cy="45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600"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" name="Google Shape;97;p1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lt1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26_1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3"/>
          <p:cNvSpPr txBox="1"/>
          <p:nvPr>
            <p:ph hasCustomPrompt="1" type="title"/>
          </p:nvPr>
        </p:nvSpPr>
        <p:spPr>
          <a:xfrm flipH="1">
            <a:off x="775488" y="1636400"/>
            <a:ext cx="859800" cy="4512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2" name="Google Shape;102;p13"/>
          <p:cNvSpPr txBox="1"/>
          <p:nvPr>
            <p:ph idx="1" type="subTitle"/>
          </p:nvPr>
        </p:nvSpPr>
        <p:spPr>
          <a:xfrm flipH="1">
            <a:off x="1880111" y="1716275"/>
            <a:ext cx="2582700" cy="3714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103" name="Google Shape;103;p13"/>
          <p:cNvSpPr txBox="1"/>
          <p:nvPr>
            <p:ph idx="2" type="subTitle"/>
          </p:nvPr>
        </p:nvSpPr>
        <p:spPr>
          <a:xfrm flipH="1">
            <a:off x="1880113" y="2039873"/>
            <a:ext cx="25827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04" name="Google Shape;104;p13"/>
          <p:cNvSpPr txBox="1"/>
          <p:nvPr>
            <p:ph hasCustomPrompt="1" idx="3" type="title"/>
          </p:nvPr>
        </p:nvSpPr>
        <p:spPr>
          <a:xfrm flipH="1">
            <a:off x="775488" y="3163275"/>
            <a:ext cx="859800" cy="4512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5" name="Google Shape;105;p13"/>
          <p:cNvSpPr txBox="1"/>
          <p:nvPr>
            <p:ph idx="4" type="subTitle"/>
          </p:nvPr>
        </p:nvSpPr>
        <p:spPr>
          <a:xfrm flipH="1">
            <a:off x="1880111" y="3243078"/>
            <a:ext cx="2582700" cy="3714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106" name="Google Shape;106;p13"/>
          <p:cNvSpPr txBox="1"/>
          <p:nvPr>
            <p:ph idx="5" type="subTitle"/>
          </p:nvPr>
        </p:nvSpPr>
        <p:spPr>
          <a:xfrm flipH="1">
            <a:off x="1880113" y="3549028"/>
            <a:ext cx="25827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07" name="Google Shape;107;p13"/>
          <p:cNvSpPr txBox="1"/>
          <p:nvPr>
            <p:ph hasCustomPrompt="1" idx="6" type="title"/>
          </p:nvPr>
        </p:nvSpPr>
        <p:spPr>
          <a:xfrm>
            <a:off x="4710913" y="1636400"/>
            <a:ext cx="859800" cy="4512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8" name="Google Shape;108;p13"/>
          <p:cNvSpPr txBox="1"/>
          <p:nvPr>
            <p:ph idx="7" type="subTitle"/>
          </p:nvPr>
        </p:nvSpPr>
        <p:spPr>
          <a:xfrm>
            <a:off x="5719788" y="1716275"/>
            <a:ext cx="2582700" cy="3714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109" name="Google Shape;109;p13"/>
          <p:cNvSpPr txBox="1"/>
          <p:nvPr>
            <p:ph idx="8" type="subTitle"/>
          </p:nvPr>
        </p:nvSpPr>
        <p:spPr>
          <a:xfrm>
            <a:off x="5719788" y="2039883"/>
            <a:ext cx="25827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10" name="Google Shape;110;p13"/>
          <p:cNvSpPr txBox="1"/>
          <p:nvPr>
            <p:ph hasCustomPrompt="1" idx="9" type="title"/>
          </p:nvPr>
        </p:nvSpPr>
        <p:spPr>
          <a:xfrm>
            <a:off x="4710913" y="3163275"/>
            <a:ext cx="859800" cy="4512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1" name="Google Shape;111;p13"/>
          <p:cNvSpPr txBox="1"/>
          <p:nvPr>
            <p:ph idx="13" type="subTitle"/>
          </p:nvPr>
        </p:nvSpPr>
        <p:spPr>
          <a:xfrm>
            <a:off x="5719788" y="3243076"/>
            <a:ext cx="2582700" cy="3714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112" name="Google Shape;112;p13"/>
          <p:cNvSpPr txBox="1"/>
          <p:nvPr>
            <p:ph idx="14" type="subTitle"/>
          </p:nvPr>
        </p:nvSpPr>
        <p:spPr>
          <a:xfrm>
            <a:off x="5719788" y="3549025"/>
            <a:ext cx="25827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13" name="Google Shape;113;p13"/>
          <p:cNvSpPr txBox="1"/>
          <p:nvPr>
            <p:ph idx="15"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pic>
        <p:nvPicPr>
          <p:cNvPr id="114" name="Google Shape;114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718178" y="-894625"/>
            <a:ext cx="2675651" cy="2713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6899409" y="-33970"/>
            <a:ext cx="4916874" cy="363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10800000">
            <a:off x="-754803" y="3380725"/>
            <a:ext cx="2675651" cy="2713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 rot="5400000">
            <a:off x="6899409" y="1994105"/>
            <a:ext cx="4916874" cy="363725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4"/>
          <p:cNvSpPr txBox="1"/>
          <p:nvPr>
            <p:ph type="title"/>
          </p:nvPr>
        </p:nvSpPr>
        <p:spPr>
          <a:xfrm>
            <a:off x="3688525" y="1568200"/>
            <a:ext cx="3762600" cy="151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000"/>
              <a:buNone/>
              <a:defRPr sz="5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123" name="Google Shape;123;p14"/>
          <p:cNvSpPr txBox="1"/>
          <p:nvPr>
            <p:ph hasCustomPrompt="1" idx="2" type="title"/>
          </p:nvPr>
        </p:nvSpPr>
        <p:spPr>
          <a:xfrm>
            <a:off x="1542675" y="1537475"/>
            <a:ext cx="2092200" cy="171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124" name="Google Shape;124;p14"/>
          <p:cNvSpPr txBox="1"/>
          <p:nvPr>
            <p:ph idx="1" type="subTitle"/>
          </p:nvPr>
        </p:nvSpPr>
        <p:spPr>
          <a:xfrm>
            <a:off x="3688525" y="3107575"/>
            <a:ext cx="3762600" cy="69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pic>
        <p:nvPicPr>
          <p:cNvPr id="125" name="Google Shape;12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7473595" y="-894625"/>
            <a:ext cx="2675651" cy="2713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 rot="-5400000">
            <a:off x="-2385215" y="-260920"/>
            <a:ext cx="4916874" cy="363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400000">
            <a:off x="-2385215" y="1767155"/>
            <a:ext cx="4916874" cy="363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7510220" y="3380725"/>
            <a:ext cx="2675651" cy="27135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9" name="Google Shape;129;p14"/>
          <p:cNvGrpSpPr/>
          <p:nvPr/>
        </p:nvGrpSpPr>
        <p:grpSpPr>
          <a:xfrm rot="5400000">
            <a:off x="5377120" y="-599100"/>
            <a:ext cx="786600" cy="2666275"/>
            <a:chOff x="8357395" y="2343975"/>
            <a:chExt cx="786600" cy="2666275"/>
          </a:xfrm>
        </p:grpSpPr>
        <p:sp>
          <p:nvSpPr>
            <p:cNvPr id="130" name="Google Shape;130;p14"/>
            <p:cNvSpPr/>
            <p:nvPr/>
          </p:nvSpPr>
          <p:spPr>
            <a:xfrm>
              <a:off x="8357395" y="2343975"/>
              <a:ext cx="786600" cy="786900"/>
            </a:xfrm>
            <a:prstGeom prst="mathMultiply">
              <a:avLst>
                <a:gd fmla="val 23520" name="adj1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4"/>
            <p:cNvSpPr/>
            <p:nvPr/>
          </p:nvSpPr>
          <p:spPr>
            <a:xfrm>
              <a:off x="8357395" y="2970433"/>
              <a:ext cx="786600" cy="786900"/>
            </a:xfrm>
            <a:prstGeom prst="mathMultiply">
              <a:avLst>
                <a:gd fmla="val 23520" name="adj1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14"/>
            <p:cNvSpPr/>
            <p:nvPr/>
          </p:nvSpPr>
          <p:spPr>
            <a:xfrm>
              <a:off x="8357395" y="3596892"/>
              <a:ext cx="786600" cy="786900"/>
            </a:xfrm>
            <a:prstGeom prst="mathMultiply">
              <a:avLst>
                <a:gd fmla="val 23520" name="adj1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4"/>
            <p:cNvSpPr/>
            <p:nvPr/>
          </p:nvSpPr>
          <p:spPr>
            <a:xfrm>
              <a:off x="8357395" y="4223350"/>
              <a:ext cx="786600" cy="786900"/>
            </a:xfrm>
            <a:prstGeom prst="mathMultiply">
              <a:avLst>
                <a:gd fmla="val 23520" name="adj1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4" name="Google Shape;134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2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5"/>
          <p:cNvSpPr txBox="1"/>
          <p:nvPr>
            <p:ph type="title"/>
          </p:nvPr>
        </p:nvSpPr>
        <p:spPr>
          <a:xfrm>
            <a:off x="1151550" y="1452113"/>
            <a:ext cx="4839300" cy="151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7000"/>
              <a:buNone/>
              <a:defRPr sz="5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138" name="Google Shape;138;p15"/>
          <p:cNvSpPr txBox="1"/>
          <p:nvPr>
            <p:ph hasCustomPrompt="1" idx="2" type="title"/>
          </p:nvPr>
        </p:nvSpPr>
        <p:spPr>
          <a:xfrm>
            <a:off x="6050550" y="1452125"/>
            <a:ext cx="2055300" cy="171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139" name="Google Shape;139;p15"/>
          <p:cNvSpPr txBox="1"/>
          <p:nvPr>
            <p:ph idx="1" type="subTitle"/>
          </p:nvPr>
        </p:nvSpPr>
        <p:spPr>
          <a:xfrm>
            <a:off x="1151550" y="2937650"/>
            <a:ext cx="4839300" cy="42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pic>
        <p:nvPicPr>
          <p:cNvPr id="140" name="Google Shape;14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10800000">
            <a:off x="-4679275" y="-2798065"/>
            <a:ext cx="7657249" cy="8935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 rot="5400000">
            <a:off x="6901525" y="1273964"/>
            <a:ext cx="4400440" cy="259557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2" name="Google Shape;142;p15"/>
          <p:cNvGrpSpPr/>
          <p:nvPr/>
        </p:nvGrpSpPr>
        <p:grpSpPr>
          <a:xfrm>
            <a:off x="6248175" y="4217875"/>
            <a:ext cx="1660050" cy="554100"/>
            <a:chOff x="439750" y="360325"/>
            <a:chExt cx="1660050" cy="554100"/>
          </a:xfrm>
        </p:grpSpPr>
        <p:sp>
          <p:nvSpPr>
            <p:cNvPr id="143" name="Google Shape;143;p15"/>
            <p:cNvSpPr/>
            <p:nvPr/>
          </p:nvSpPr>
          <p:spPr>
            <a:xfrm>
              <a:off x="439750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5"/>
            <p:cNvSpPr/>
            <p:nvPr/>
          </p:nvSpPr>
          <p:spPr>
            <a:xfrm>
              <a:off x="959725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5"/>
            <p:cNvSpPr/>
            <p:nvPr/>
          </p:nvSpPr>
          <p:spPr>
            <a:xfrm>
              <a:off x="1498900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6" name="Google Shape;146;p1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SECTION_HEADER_3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16"/>
          <p:cNvSpPr txBox="1"/>
          <p:nvPr>
            <p:ph type="title"/>
          </p:nvPr>
        </p:nvSpPr>
        <p:spPr>
          <a:xfrm>
            <a:off x="3640250" y="2259100"/>
            <a:ext cx="4790400" cy="151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000"/>
              <a:buNone/>
              <a:defRPr sz="5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150" name="Google Shape;150;p16"/>
          <p:cNvSpPr txBox="1"/>
          <p:nvPr>
            <p:ph hasCustomPrompt="1" idx="2" type="title"/>
          </p:nvPr>
        </p:nvSpPr>
        <p:spPr>
          <a:xfrm>
            <a:off x="3640250" y="539500"/>
            <a:ext cx="2052600" cy="171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151" name="Google Shape;151;p16"/>
          <p:cNvSpPr txBox="1"/>
          <p:nvPr>
            <p:ph idx="1" type="subTitle"/>
          </p:nvPr>
        </p:nvSpPr>
        <p:spPr>
          <a:xfrm>
            <a:off x="3640250" y="3970525"/>
            <a:ext cx="4790400" cy="39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grpSp>
        <p:nvGrpSpPr>
          <p:cNvPr id="152" name="Google Shape;152;p16"/>
          <p:cNvGrpSpPr/>
          <p:nvPr/>
        </p:nvGrpSpPr>
        <p:grpSpPr>
          <a:xfrm>
            <a:off x="7039975" y="315100"/>
            <a:ext cx="1660050" cy="554100"/>
            <a:chOff x="439750" y="360325"/>
            <a:chExt cx="1660050" cy="554100"/>
          </a:xfrm>
        </p:grpSpPr>
        <p:sp>
          <p:nvSpPr>
            <p:cNvPr id="153" name="Google Shape;153;p16"/>
            <p:cNvSpPr/>
            <p:nvPr/>
          </p:nvSpPr>
          <p:spPr>
            <a:xfrm>
              <a:off x="439750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6"/>
            <p:cNvSpPr/>
            <p:nvPr/>
          </p:nvSpPr>
          <p:spPr>
            <a:xfrm>
              <a:off x="959725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6"/>
            <p:cNvSpPr/>
            <p:nvPr/>
          </p:nvSpPr>
          <p:spPr>
            <a:xfrm>
              <a:off x="1498900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6" name="Google Shape;156;p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23_1_2_2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17"/>
          <p:cNvSpPr txBox="1"/>
          <p:nvPr>
            <p:ph idx="1" type="subTitle"/>
          </p:nvPr>
        </p:nvSpPr>
        <p:spPr>
          <a:xfrm>
            <a:off x="4452575" y="1722125"/>
            <a:ext cx="2589000" cy="3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160" name="Google Shape;160;p17"/>
          <p:cNvSpPr txBox="1"/>
          <p:nvPr>
            <p:ph idx="2" type="subTitle"/>
          </p:nvPr>
        </p:nvSpPr>
        <p:spPr>
          <a:xfrm>
            <a:off x="4452576" y="2028038"/>
            <a:ext cx="25890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61" name="Google Shape;161;p17"/>
          <p:cNvSpPr txBox="1"/>
          <p:nvPr>
            <p:ph idx="3" type="subTitle"/>
          </p:nvPr>
        </p:nvSpPr>
        <p:spPr>
          <a:xfrm>
            <a:off x="4452575" y="3248947"/>
            <a:ext cx="2589000" cy="3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162" name="Google Shape;162;p17"/>
          <p:cNvSpPr txBox="1"/>
          <p:nvPr>
            <p:ph idx="4" type="subTitle"/>
          </p:nvPr>
        </p:nvSpPr>
        <p:spPr>
          <a:xfrm>
            <a:off x="4452576" y="3554900"/>
            <a:ext cx="25890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63" name="Google Shape;163;p17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Abhaya Libre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sp>
        <p:nvSpPr>
          <p:cNvPr id="164" name="Google Shape;164;p17"/>
          <p:cNvSpPr/>
          <p:nvPr>
            <p:ph idx="5" type="pic"/>
          </p:nvPr>
        </p:nvSpPr>
        <p:spPr>
          <a:xfrm>
            <a:off x="667025" y="1436800"/>
            <a:ext cx="3371700" cy="2910300"/>
          </a:xfrm>
          <a:prstGeom prst="hexagon">
            <a:avLst>
              <a:gd fmla="val 25000" name="adj"/>
              <a:gd fmla="val 115470" name="vf"/>
            </a:avLst>
          </a:prstGeom>
          <a:noFill/>
          <a:ln>
            <a:noFill/>
          </a:ln>
        </p:spPr>
      </p:sp>
      <p:grpSp>
        <p:nvGrpSpPr>
          <p:cNvPr id="165" name="Google Shape;165;p17"/>
          <p:cNvGrpSpPr/>
          <p:nvPr/>
        </p:nvGrpSpPr>
        <p:grpSpPr>
          <a:xfrm>
            <a:off x="6770725" y="4313850"/>
            <a:ext cx="1660050" cy="554100"/>
            <a:chOff x="439750" y="360325"/>
            <a:chExt cx="1660050" cy="554100"/>
          </a:xfrm>
        </p:grpSpPr>
        <p:sp>
          <p:nvSpPr>
            <p:cNvPr id="166" name="Google Shape;166;p17"/>
            <p:cNvSpPr/>
            <p:nvPr/>
          </p:nvSpPr>
          <p:spPr>
            <a:xfrm>
              <a:off x="439750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17"/>
            <p:cNvSpPr/>
            <p:nvPr/>
          </p:nvSpPr>
          <p:spPr>
            <a:xfrm>
              <a:off x="959725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7"/>
            <p:cNvSpPr/>
            <p:nvPr/>
          </p:nvSpPr>
          <p:spPr>
            <a:xfrm>
              <a:off x="1498900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69" name="Google Shape;16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6993853">
            <a:off x="-1840147" y="2687331"/>
            <a:ext cx="4400435" cy="25955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 rot="-5859313">
            <a:off x="-673483" y="-449577"/>
            <a:ext cx="1651165" cy="1674553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1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TITLE_AND_BODY_1_1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18"/>
          <p:cNvSpPr txBox="1"/>
          <p:nvPr>
            <p:ph type="title"/>
          </p:nvPr>
        </p:nvSpPr>
        <p:spPr>
          <a:xfrm>
            <a:off x="1738700" y="1412551"/>
            <a:ext cx="5632500" cy="162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0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5" name="Google Shape;175;p18"/>
          <p:cNvSpPr txBox="1"/>
          <p:nvPr>
            <p:ph idx="1" type="body"/>
          </p:nvPr>
        </p:nvSpPr>
        <p:spPr>
          <a:xfrm>
            <a:off x="1755738" y="3022438"/>
            <a:ext cx="56325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 sz="16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76" name="Google Shape;176;p1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0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19"/>
          <p:cNvSpPr/>
          <p:nvPr>
            <p:ph idx="2" type="pic"/>
          </p:nvPr>
        </p:nvSpPr>
        <p:spPr>
          <a:xfrm>
            <a:off x="5178413" y="1351250"/>
            <a:ext cx="1386900" cy="25458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19"/>
          <p:cNvSpPr txBox="1"/>
          <p:nvPr>
            <p:ph idx="1" type="subTitle"/>
          </p:nvPr>
        </p:nvSpPr>
        <p:spPr>
          <a:xfrm>
            <a:off x="1767325" y="2221504"/>
            <a:ext cx="2958900" cy="107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81" name="Google Shape;181;p19"/>
          <p:cNvSpPr txBox="1"/>
          <p:nvPr>
            <p:ph type="title"/>
          </p:nvPr>
        </p:nvSpPr>
        <p:spPr>
          <a:xfrm>
            <a:off x="1767336" y="1559761"/>
            <a:ext cx="2958900" cy="59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  <p:pic>
        <p:nvPicPr>
          <p:cNvPr id="182" name="Google Shape;18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5400000">
            <a:off x="6672125" y="1273964"/>
            <a:ext cx="4400440" cy="2595572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0_1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0"/>
          <p:cNvSpPr/>
          <p:nvPr>
            <p:ph idx="2" type="pic"/>
          </p:nvPr>
        </p:nvSpPr>
        <p:spPr>
          <a:xfrm>
            <a:off x="1810600" y="1201125"/>
            <a:ext cx="2347800" cy="2802000"/>
          </a:xfrm>
          <a:prstGeom prst="rect">
            <a:avLst/>
          </a:prstGeom>
          <a:noFill/>
          <a:ln>
            <a:noFill/>
          </a:ln>
        </p:spPr>
      </p:sp>
      <p:sp>
        <p:nvSpPr>
          <p:cNvPr id="187" name="Google Shape;187;p20"/>
          <p:cNvSpPr txBox="1"/>
          <p:nvPr>
            <p:ph idx="1" type="subTitle"/>
          </p:nvPr>
        </p:nvSpPr>
        <p:spPr>
          <a:xfrm>
            <a:off x="4693625" y="2221500"/>
            <a:ext cx="2958900" cy="110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88" name="Google Shape;188;p20"/>
          <p:cNvSpPr txBox="1"/>
          <p:nvPr>
            <p:ph type="title"/>
          </p:nvPr>
        </p:nvSpPr>
        <p:spPr>
          <a:xfrm>
            <a:off x="4693636" y="1559761"/>
            <a:ext cx="2958900" cy="59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  <p:grpSp>
        <p:nvGrpSpPr>
          <p:cNvPr id="189" name="Google Shape;189;p20"/>
          <p:cNvGrpSpPr/>
          <p:nvPr/>
        </p:nvGrpSpPr>
        <p:grpSpPr>
          <a:xfrm rot="5400000">
            <a:off x="-116800" y="2294700"/>
            <a:ext cx="1660050" cy="554100"/>
            <a:chOff x="439750" y="360325"/>
            <a:chExt cx="1660050" cy="554100"/>
          </a:xfrm>
        </p:grpSpPr>
        <p:sp>
          <p:nvSpPr>
            <p:cNvPr id="190" name="Google Shape;190;p20"/>
            <p:cNvSpPr/>
            <p:nvPr/>
          </p:nvSpPr>
          <p:spPr>
            <a:xfrm>
              <a:off x="439750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0"/>
            <p:cNvSpPr/>
            <p:nvPr/>
          </p:nvSpPr>
          <p:spPr>
            <a:xfrm>
              <a:off x="959725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0"/>
            <p:cNvSpPr/>
            <p:nvPr/>
          </p:nvSpPr>
          <p:spPr>
            <a:xfrm>
              <a:off x="1498900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3" name="Google Shape;193;p2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 txBox="1"/>
          <p:nvPr>
            <p:ph type="title"/>
          </p:nvPr>
        </p:nvSpPr>
        <p:spPr>
          <a:xfrm>
            <a:off x="713225" y="2259100"/>
            <a:ext cx="4156500" cy="151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7000"/>
              <a:buNone/>
              <a:defRPr sz="5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17" name="Google Shape;17;p3"/>
          <p:cNvSpPr txBox="1"/>
          <p:nvPr>
            <p:ph hasCustomPrompt="1" idx="2" type="title"/>
          </p:nvPr>
        </p:nvSpPr>
        <p:spPr>
          <a:xfrm>
            <a:off x="3056975" y="539500"/>
            <a:ext cx="1812600" cy="171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/>
          <p:nvPr>
            <p:ph idx="1" type="subTitle"/>
          </p:nvPr>
        </p:nvSpPr>
        <p:spPr>
          <a:xfrm>
            <a:off x="713225" y="3970425"/>
            <a:ext cx="4156500" cy="39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pic>
        <p:nvPicPr>
          <p:cNvPr id="19" name="Google Shape;19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-2363475" y="1273964"/>
            <a:ext cx="4400440" cy="259557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" name="Google Shape;20;p3"/>
          <p:cNvGrpSpPr/>
          <p:nvPr/>
        </p:nvGrpSpPr>
        <p:grpSpPr>
          <a:xfrm>
            <a:off x="938675" y="215450"/>
            <a:ext cx="1660050" cy="554100"/>
            <a:chOff x="938675" y="215450"/>
            <a:chExt cx="1660050" cy="554100"/>
          </a:xfrm>
        </p:grpSpPr>
        <p:sp>
          <p:nvSpPr>
            <p:cNvPr id="21" name="Google Shape;21;p3"/>
            <p:cNvSpPr/>
            <p:nvPr/>
          </p:nvSpPr>
          <p:spPr>
            <a:xfrm>
              <a:off x="938675" y="215450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1458650" y="215450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1997825" y="215450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0_2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1"/>
          <p:cNvSpPr/>
          <p:nvPr>
            <p:ph idx="2" type="pic"/>
          </p:nvPr>
        </p:nvSpPr>
        <p:spPr>
          <a:xfrm>
            <a:off x="5351775" y="1550550"/>
            <a:ext cx="2367900" cy="1348800"/>
          </a:xfrm>
          <a:prstGeom prst="rect">
            <a:avLst/>
          </a:prstGeom>
          <a:noFill/>
          <a:ln>
            <a:noFill/>
          </a:ln>
        </p:spPr>
      </p:sp>
      <p:sp>
        <p:nvSpPr>
          <p:cNvPr id="197" name="Google Shape;197;p21"/>
          <p:cNvSpPr txBox="1"/>
          <p:nvPr>
            <p:ph idx="1" type="subTitle"/>
          </p:nvPr>
        </p:nvSpPr>
        <p:spPr>
          <a:xfrm>
            <a:off x="1738650" y="2267575"/>
            <a:ext cx="2987400" cy="12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98" name="Google Shape;198;p21"/>
          <p:cNvSpPr txBox="1"/>
          <p:nvPr>
            <p:ph type="title"/>
          </p:nvPr>
        </p:nvSpPr>
        <p:spPr>
          <a:xfrm>
            <a:off x="1738650" y="1559750"/>
            <a:ext cx="2987400" cy="595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  <p:grpSp>
        <p:nvGrpSpPr>
          <p:cNvPr id="199" name="Google Shape;199;p21"/>
          <p:cNvGrpSpPr/>
          <p:nvPr/>
        </p:nvGrpSpPr>
        <p:grpSpPr>
          <a:xfrm>
            <a:off x="7024275" y="262450"/>
            <a:ext cx="1660050" cy="554100"/>
            <a:chOff x="439750" y="360325"/>
            <a:chExt cx="1660050" cy="554100"/>
          </a:xfrm>
        </p:grpSpPr>
        <p:sp>
          <p:nvSpPr>
            <p:cNvPr id="200" name="Google Shape;200;p21"/>
            <p:cNvSpPr/>
            <p:nvPr/>
          </p:nvSpPr>
          <p:spPr>
            <a:xfrm>
              <a:off x="439750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1"/>
            <p:cNvSpPr/>
            <p:nvPr/>
          </p:nvSpPr>
          <p:spPr>
            <a:xfrm>
              <a:off x="959725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1"/>
            <p:cNvSpPr/>
            <p:nvPr/>
          </p:nvSpPr>
          <p:spPr>
            <a:xfrm>
              <a:off x="1498900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2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8_1_1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2"/>
          <p:cNvSpPr txBox="1"/>
          <p:nvPr>
            <p:ph type="title"/>
          </p:nvPr>
        </p:nvSpPr>
        <p:spPr>
          <a:xfrm>
            <a:off x="2011500" y="3302454"/>
            <a:ext cx="5121000" cy="40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7" name="Google Shape;207;p22"/>
          <p:cNvSpPr txBox="1"/>
          <p:nvPr>
            <p:ph idx="1" type="subTitle"/>
          </p:nvPr>
        </p:nvSpPr>
        <p:spPr>
          <a:xfrm>
            <a:off x="2011500" y="1586200"/>
            <a:ext cx="5121000" cy="160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2500"/>
            </a:lvl9pPr>
          </a:lstStyle>
          <a:p/>
        </p:txBody>
      </p:sp>
      <p:sp>
        <p:nvSpPr>
          <p:cNvPr id="208" name="Google Shape;208;p2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2700000">
            <a:off x="-758087" y="-2108427"/>
            <a:ext cx="2323116" cy="514350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700000">
            <a:off x="7450001" y="-2108427"/>
            <a:ext cx="2323116" cy="5143505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23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214" name="Google Shape;21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 rot="10800000">
            <a:off x="-929628" y="3458050"/>
            <a:ext cx="2675651" cy="2713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7397922" y="3458050"/>
            <a:ext cx="2675651" cy="2713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 rot="-2699997">
            <a:off x="-1501425" y="-668061"/>
            <a:ext cx="4400439" cy="259557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2699997">
            <a:off x="6116016" y="-668061"/>
            <a:ext cx="4400439" cy="2595571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2"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4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1" name="Google Shape;221;p2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3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25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225" name="Google Shape;22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-8100000">
            <a:off x="-2019592" y="1968468"/>
            <a:ext cx="4916876" cy="36372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6" name="Google Shape;226;p25"/>
          <p:cNvGrpSpPr/>
          <p:nvPr/>
        </p:nvGrpSpPr>
        <p:grpSpPr>
          <a:xfrm>
            <a:off x="2571750" y="4405300"/>
            <a:ext cx="1660050" cy="554100"/>
            <a:chOff x="439750" y="360325"/>
            <a:chExt cx="1660050" cy="554100"/>
          </a:xfrm>
        </p:grpSpPr>
        <p:sp>
          <p:nvSpPr>
            <p:cNvPr id="227" name="Google Shape;227;p25"/>
            <p:cNvSpPr/>
            <p:nvPr/>
          </p:nvSpPr>
          <p:spPr>
            <a:xfrm>
              <a:off x="439750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25"/>
            <p:cNvSpPr/>
            <p:nvPr/>
          </p:nvSpPr>
          <p:spPr>
            <a:xfrm>
              <a:off x="959725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25"/>
            <p:cNvSpPr/>
            <p:nvPr/>
          </p:nvSpPr>
          <p:spPr>
            <a:xfrm>
              <a:off x="1498900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30" name="Google Shape;230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 rot="2700000">
            <a:off x="7981919" y="1068962"/>
            <a:ext cx="2675653" cy="2713552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2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TITLE_ONLY_4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26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235" name="Google Shape;23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-2700000">
            <a:off x="-1745205" y="-1475695"/>
            <a:ext cx="4916876" cy="3637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7386647" y="-1022400"/>
            <a:ext cx="2675651" cy="2713550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2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TITLE_ONLY_5"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Google Shape;239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27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241" name="Google Shape;24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8100000">
            <a:off x="5641433" y="3198605"/>
            <a:ext cx="4916876" cy="3637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8100000">
            <a:off x="-1414317" y="3198605"/>
            <a:ext cx="4916876" cy="3637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940903" y="-1022400"/>
            <a:ext cx="2675651" cy="2713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7386647" y="-1022400"/>
            <a:ext cx="2675651" cy="2713550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2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TITLE_ONLY_6"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Google Shape;247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28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249" name="Google Shape;24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6533986" y="246113"/>
            <a:ext cx="6530724" cy="483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4940687">
            <a:off x="-745933" y="3988148"/>
            <a:ext cx="1651165" cy="1674553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2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TITLE_ONLY_7"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Google Shape;253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29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255" name="Google Shape;25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700000">
            <a:off x="5677658" y="-1523520"/>
            <a:ext cx="4916876" cy="36372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6" name="Google Shape;256;p29"/>
          <p:cNvGrpSpPr/>
          <p:nvPr/>
        </p:nvGrpSpPr>
        <p:grpSpPr>
          <a:xfrm>
            <a:off x="387225" y="327175"/>
            <a:ext cx="1660050" cy="554100"/>
            <a:chOff x="439750" y="360325"/>
            <a:chExt cx="1660050" cy="554100"/>
          </a:xfrm>
        </p:grpSpPr>
        <p:sp>
          <p:nvSpPr>
            <p:cNvPr id="257" name="Google Shape;257;p29"/>
            <p:cNvSpPr/>
            <p:nvPr/>
          </p:nvSpPr>
          <p:spPr>
            <a:xfrm>
              <a:off x="439750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29"/>
            <p:cNvSpPr/>
            <p:nvPr/>
          </p:nvSpPr>
          <p:spPr>
            <a:xfrm>
              <a:off x="959725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29"/>
            <p:cNvSpPr/>
            <p:nvPr/>
          </p:nvSpPr>
          <p:spPr>
            <a:xfrm>
              <a:off x="1498900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0" name="Google Shape;260;p2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8">
  <p:cSld name="TITLE_ONLY_8"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Google Shape;262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2699998">
            <a:off x="5237862" y="-958278"/>
            <a:ext cx="6530725" cy="4831102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30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265" name="Google Shape;265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 rot="10800000">
            <a:off x="-875853" y="3408775"/>
            <a:ext cx="2675651" cy="2713550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3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Google Shape;27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8099998">
            <a:off x="4585862" y="1867022"/>
            <a:ext cx="6530725" cy="4831102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4"/>
          <p:cNvSpPr txBox="1"/>
          <p:nvPr>
            <p:ph idx="1" type="body"/>
          </p:nvPr>
        </p:nvSpPr>
        <p:spPr>
          <a:xfrm>
            <a:off x="713225" y="1559100"/>
            <a:ext cx="4253700" cy="202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hivo"/>
              <a:buChar char="●"/>
              <a:defRPr sz="1400"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oboto Condensed Light"/>
              <a:buChar char="○"/>
              <a:defRPr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oboto Condensed Light"/>
              <a:buChar char="■"/>
              <a:defRPr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oboto Condensed Light"/>
              <a:buChar char="●"/>
              <a:defRPr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oboto Condensed Light"/>
              <a:buChar char="○"/>
              <a:defRPr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oboto Condensed Light"/>
              <a:buChar char="■"/>
              <a:defRPr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oboto Condensed Light"/>
              <a:buChar char="●"/>
              <a:defRPr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oboto Condensed Light"/>
              <a:buChar char="○"/>
              <a:defRPr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oboto Condensed Light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4"/>
          <p:cNvSpPr/>
          <p:nvPr>
            <p:ph idx="2" type="pic"/>
          </p:nvPr>
        </p:nvSpPr>
        <p:spPr>
          <a:xfrm>
            <a:off x="5262648" y="1347750"/>
            <a:ext cx="2859600" cy="2448000"/>
          </a:xfrm>
          <a:prstGeom prst="hexagon">
            <a:avLst>
              <a:gd fmla="val 25000" name="adj"/>
              <a:gd fmla="val 115470" name="vf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grpSp>
        <p:nvGrpSpPr>
          <p:cNvPr id="31" name="Google Shape;31;p4"/>
          <p:cNvGrpSpPr/>
          <p:nvPr/>
        </p:nvGrpSpPr>
        <p:grpSpPr>
          <a:xfrm>
            <a:off x="713225" y="4272300"/>
            <a:ext cx="1660050" cy="554100"/>
            <a:chOff x="439750" y="360325"/>
            <a:chExt cx="1660050" cy="554100"/>
          </a:xfrm>
        </p:grpSpPr>
        <p:sp>
          <p:nvSpPr>
            <p:cNvPr id="32" name="Google Shape;32;p4"/>
            <p:cNvSpPr/>
            <p:nvPr/>
          </p:nvSpPr>
          <p:spPr>
            <a:xfrm>
              <a:off x="439750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>
              <a:off x="959725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1498900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5" name="Google Shape;35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7515547" y="-1075025"/>
            <a:ext cx="2675651" cy="271355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0_1_1"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31"/>
          <p:cNvSpPr txBox="1"/>
          <p:nvPr>
            <p:ph idx="1" type="body"/>
          </p:nvPr>
        </p:nvSpPr>
        <p:spPr>
          <a:xfrm>
            <a:off x="720025" y="1254600"/>
            <a:ext cx="7717500" cy="98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" name="Google Shape;270;p31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pic>
        <p:nvPicPr>
          <p:cNvPr id="271" name="Google Shape;27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700000">
            <a:off x="4667759" y="-2506075"/>
            <a:ext cx="6632527" cy="490639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8100000">
            <a:off x="-2224591" y="2738625"/>
            <a:ext cx="6632527" cy="490639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3" name="Google Shape;273;p31"/>
          <p:cNvGrpSpPr/>
          <p:nvPr/>
        </p:nvGrpSpPr>
        <p:grpSpPr>
          <a:xfrm rot="5400000">
            <a:off x="7744975" y="3328763"/>
            <a:ext cx="1660050" cy="554100"/>
            <a:chOff x="439750" y="360325"/>
            <a:chExt cx="1660050" cy="554100"/>
          </a:xfrm>
        </p:grpSpPr>
        <p:sp>
          <p:nvSpPr>
            <p:cNvPr id="274" name="Google Shape;274;p31"/>
            <p:cNvSpPr/>
            <p:nvPr/>
          </p:nvSpPr>
          <p:spPr>
            <a:xfrm>
              <a:off x="439750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31"/>
            <p:cNvSpPr/>
            <p:nvPr/>
          </p:nvSpPr>
          <p:spPr>
            <a:xfrm>
              <a:off x="959725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31"/>
            <p:cNvSpPr/>
            <p:nvPr/>
          </p:nvSpPr>
          <p:spPr>
            <a:xfrm>
              <a:off x="1498900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7" name="Google Shape;277;p3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2_2_1_1"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Google Shape;279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32"/>
          <p:cNvSpPr txBox="1"/>
          <p:nvPr>
            <p:ph idx="1" type="subTitle"/>
          </p:nvPr>
        </p:nvSpPr>
        <p:spPr>
          <a:xfrm>
            <a:off x="827225" y="2751376"/>
            <a:ext cx="2258100" cy="4764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281" name="Google Shape;281;p32"/>
          <p:cNvSpPr txBox="1"/>
          <p:nvPr>
            <p:ph idx="2" type="subTitle"/>
          </p:nvPr>
        </p:nvSpPr>
        <p:spPr>
          <a:xfrm>
            <a:off x="827225" y="3227714"/>
            <a:ext cx="2258100" cy="720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82" name="Google Shape;282;p32"/>
          <p:cNvSpPr txBox="1"/>
          <p:nvPr>
            <p:ph idx="3" type="subTitle"/>
          </p:nvPr>
        </p:nvSpPr>
        <p:spPr>
          <a:xfrm>
            <a:off x="3442950" y="2751376"/>
            <a:ext cx="2258100" cy="4764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283" name="Google Shape;283;p32"/>
          <p:cNvSpPr txBox="1"/>
          <p:nvPr>
            <p:ph idx="4" type="subTitle"/>
          </p:nvPr>
        </p:nvSpPr>
        <p:spPr>
          <a:xfrm>
            <a:off x="3442950" y="3227714"/>
            <a:ext cx="2258100" cy="720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84" name="Google Shape;284;p32"/>
          <p:cNvSpPr txBox="1"/>
          <p:nvPr>
            <p:ph idx="5" type="subTitle"/>
          </p:nvPr>
        </p:nvSpPr>
        <p:spPr>
          <a:xfrm>
            <a:off x="6058675" y="2751376"/>
            <a:ext cx="2258100" cy="4764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285" name="Google Shape;285;p32"/>
          <p:cNvSpPr txBox="1"/>
          <p:nvPr>
            <p:ph idx="6" type="subTitle"/>
          </p:nvPr>
        </p:nvSpPr>
        <p:spPr>
          <a:xfrm>
            <a:off x="6058674" y="3227714"/>
            <a:ext cx="2258100" cy="720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86" name="Google Shape;286;p32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Font typeface="Abhaya Libre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pic>
        <p:nvPicPr>
          <p:cNvPr id="287" name="Google Shape;28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8100000">
            <a:off x="5779158" y="3466068"/>
            <a:ext cx="4916876" cy="3637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8100000">
            <a:off x="-1276592" y="3466068"/>
            <a:ext cx="4916876" cy="3637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-2700000">
            <a:off x="-1433967" y="-1930382"/>
            <a:ext cx="4916876" cy="3637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700000">
            <a:off x="5621783" y="-1930382"/>
            <a:ext cx="4916876" cy="3637251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3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2_2_1_1_1"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3" name="Google Shape;293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33"/>
          <p:cNvSpPr txBox="1"/>
          <p:nvPr>
            <p:ph idx="1" type="subTitle"/>
          </p:nvPr>
        </p:nvSpPr>
        <p:spPr>
          <a:xfrm>
            <a:off x="713227" y="2921925"/>
            <a:ext cx="2471400" cy="3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295" name="Google Shape;295;p33"/>
          <p:cNvSpPr txBox="1"/>
          <p:nvPr>
            <p:ph idx="2" type="subTitle"/>
          </p:nvPr>
        </p:nvSpPr>
        <p:spPr>
          <a:xfrm>
            <a:off x="713225" y="3293302"/>
            <a:ext cx="2471400" cy="11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96" name="Google Shape;296;p33"/>
          <p:cNvSpPr txBox="1"/>
          <p:nvPr>
            <p:ph idx="3" type="subTitle"/>
          </p:nvPr>
        </p:nvSpPr>
        <p:spPr>
          <a:xfrm>
            <a:off x="3336300" y="2312325"/>
            <a:ext cx="2471400" cy="3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297" name="Google Shape;297;p33"/>
          <p:cNvSpPr txBox="1"/>
          <p:nvPr>
            <p:ph idx="4" type="subTitle"/>
          </p:nvPr>
        </p:nvSpPr>
        <p:spPr>
          <a:xfrm>
            <a:off x="3336300" y="2683702"/>
            <a:ext cx="2471400" cy="11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98" name="Google Shape;298;p33"/>
          <p:cNvSpPr txBox="1"/>
          <p:nvPr>
            <p:ph idx="5" type="subTitle"/>
          </p:nvPr>
        </p:nvSpPr>
        <p:spPr>
          <a:xfrm>
            <a:off x="5959375" y="2921925"/>
            <a:ext cx="2471400" cy="3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299" name="Google Shape;299;p33"/>
          <p:cNvSpPr txBox="1"/>
          <p:nvPr>
            <p:ph idx="6" type="subTitle"/>
          </p:nvPr>
        </p:nvSpPr>
        <p:spPr>
          <a:xfrm>
            <a:off x="5959375" y="3293302"/>
            <a:ext cx="2471400" cy="11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300" name="Google Shape;300;p33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301" name="Google Shape;30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940903" y="-1022400"/>
            <a:ext cx="2675651" cy="2713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6303">
            <a:off x="3431414" y="3026507"/>
            <a:ext cx="2323118" cy="51435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10793696">
            <a:off x="2484513" y="3974151"/>
            <a:ext cx="4400443" cy="2595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Google Shape;30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7386647" y="-1022400"/>
            <a:ext cx="2675651" cy="2713550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p3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Google Shape;307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p34"/>
          <p:cNvSpPr txBox="1"/>
          <p:nvPr>
            <p:ph hasCustomPrompt="1" type="title"/>
          </p:nvPr>
        </p:nvSpPr>
        <p:spPr>
          <a:xfrm>
            <a:off x="2067263" y="3439350"/>
            <a:ext cx="2495100" cy="8343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Char char="+"/>
              <a:defRPr sz="3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Char char="+"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Char char="+"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Char char="+"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Char char="+"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Char char="+"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Char char="+"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Char char="+"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Char char="+"/>
              <a:defRPr sz="12000"/>
            </a:lvl9pPr>
          </a:lstStyle>
          <a:p>
            <a:r>
              <a:t>xx%</a:t>
            </a:r>
          </a:p>
        </p:txBody>
      </p:sp>
      <p:sp>
        <p:nvSpPr>
          <p:cNvPr id="309" name="Google Shape;309;p34"/>
          <p:cNvSpPr txBox="1"/>
          <p:nvPr>
            <p:ph hasCustomPrompt="1" idx="2" type="title"/>
          </p:nvPr>
        </p:nvSpPr>
        <p:spPr>
          <a:xfrm>
            <a:off x="2067263" y="1416875"/>
            <a:ext cx="2495100" cy="834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3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0" name="Google Shape;310;p34"/>
          <p:cNvSpPr txBox="1"/>
          <p:nvPr>
            <p:ph hasCustomPrompt="1" idx="3" type="title"/>
          </p:nvPr>
        </p:nvSpPr>
        <p:spPr>
          <a:xfrm>
            <a:off x="2067263" y="2428125"/>
            <a:ext cx="2495100" cy="834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3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1" name="Google Shape;311;p34"/>
          <p:cNvSpPr txBox="1"/>
          <p:nvPr>
            <p:ph idx="1" type="subTitle"/>
          </p:nvPr>
        </p:nvSpPr>
        <p:spPr>
          <a:xfrm>
            <a:off x="4777300" y="3592800"/>
            <a:ext cx="2173200" cy="52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12" name="Google Shape;312;p34"/>
          <p:cNvSpPr txBox="1"/>
          <p:nvPr>
            <p:ph idx="4" type="subTitle"/>
          </p:nvPr>
        </p:nvSpPr>
        <p:spPr>
          <a:xfrm>
            <a:off x="4777300" y="2581575"/>
            <a:ext cx="2173200" cy="52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13" name="Google Shape;313;p34"/>
          <p:cNvSpPr txBox="1"/>
          <p:nvPr>
            <p:ph idx="5" type="subTitle"/>
          </p:nvPr>
        </p:nvSpPr>
        <p:spPr>
          <a:xfrm>
            <a:off x="4777300" y="1570325"/>
            <a:ext cx="2173200" cy="52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14" name="Google Shape;314;p34"/>
          <p:cNvSpPr txBox="1"/>
          <p:nvPr>
            <p:ph idx="6"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Abhaya Libre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pic>
        <p:nvPicPr>
          <p:cNvPr id="315" name="Google Shape;31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8100000">
            <a:off x="-4200897" y="582463"/>
            <a:ext cx="7657246" cy="8935621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3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3_1_4_2"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8" name="Google Shape;318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p35"/>
          <p:cNvSpPr txBox="1"/>
          <p:nvPr>
            <p:ph idx="1" type="subTitle"/>
          </p:nvPr>
        </p:nvSpPr>
        <p:spPr>
          <a:xfrm>
            <a:off x="714044" y="2127795"/>
            <a:ext cx="2173200" cy="3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320" name="Google Shape;320;p35"/>
          <p:cNvSpPr txBox="1"/>
          <p:nvPr>
            <p:ph idx="2" type="subTitle"/>
          </p:nvPr>
        </p:nvSpPr>
        <p:spPr>
          <a:xfrm>
            <a:off x="714035" y="1433625"/>
            <a:ext cx="21732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321" name="Google Shape;321;p35"/>
          <p:cNvSpPr txBox="1"/>
          <p:nvPr>
            <p:ph idx="3" type="subTitle"/>
          </p:nvPr>
        </p:nvSpPr>
        <p:spPr>
          <a:xfrm>
            <a:off x="2099807" y="3514800"/>
            <a:ext cx="2173200" cy="3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322" name="Google Shape;322;p35"/>
          <p:cNvSpPr txBox="1"/>
          <p:nvPr>
            <p:ph idx="4" type="subTitle"/>
          </p:nvPr>
        </p:nvSpPr>
        <p:spPr>
          <a:xfrm>
            <a:off x="2099797" y="3819851"/>
            <a:ext cx="21732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323" name="Google Shape;323;p35"/>
          <p:cNvSpPr txBox="1"/>
          <p:nvPr>
            <p:ph idx="5" type="subTitle"/>
          </p:nvPr>
        </p:nvSpPr>
        <p:spPr>
          <a:xfrm>
            <a:off x="3485639" y="2127798"/>
            <a:ext cx="2172900" cy="3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324" name="Google Shape;324;p35"/>
          <p:cNvSpPr txBox="1"/>
          <p:nvPr>
            <p:ph idx="6" type="subTitle"/>
          </p:nvPr>
        </p:nvSpPr>
        <p:spPr>
          <a:xfrm>
            <a:off x="3485400" y="1433625"/>
            <a:ext cx="21729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325" name="Google Shape;325;p35"/>
          <p:cNvSpPr txBox="1"/>
          <p:nvPr>
            <p:ph idx="7" type="subTitle"/>
          </p:nvPr>
        </p:nvSpPr>
        <p:spPr>
          <a:xfrm>
            <a:off x="4871009" y="3514800"/>
            <a:ext cx="2173200" cy="3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326" name="Google Shape;326;p35"/>
          <p:cNvSpPr txBox="1"/>
          <p:nvPr>
            <p:ph idx="8" type="subTitle"/>
          </p:nvPr>
        </p:nvSpPr>
        <p:spPr>
          <a:xfrm>
            <a:off x="4871000" y="3819851"/>
            <a:ext cx="21732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327" name="Google Shape;327;p35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Font typeface="Abhaya Libre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Abhaya Libre"/>
              <a:buNone/>
              <a:defRPr sz="3500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Abhaya Libre"/>
              <a:buNone/>
              <a:defRPr sz="3500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Abhaya Libre"/>
              <a:buNone/>
              <a:defRPr sz="3500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Abhaya Libre"/>
              <a:buNone/>
              <a:defRPr sz="3500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Abhaya Libre"/>
              <a:buNone/>
              <a:defRPr sz="3500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Abhaya Libre"/>
              <a:buNone/>
              <a:defRPr sz="3500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Abhaya Libre"/>
              <a:buNone/>
              <a:defRPr sz="3500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Abhaya Libre"/>
              <a:buNone/>
              <a:defRPr sz="3500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pic>
        <p:nvPicPr>
          <p:cNvPr id="328" name="Google Shape;32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8100000">
            <a:off x="-674237" y="2244210"/>
            <a:ext cx="2323116" cy="514350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9" name="Google Shape;329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8100003">
            <a:off x="-1417575" y="3351778"/>
            <a:ext cx="4400439" cy="259557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0" name="Google Shape;330;p35"/>
          <p:cNvGrpSpPr/>
          <p:nvPr/>
        </p:nvGrpSpPr>
        <p:grpSpPr>
          <a:xfrm>
            <a:off x="439750" y="360325"/>
            <a:ext cx="1660050" cy="554100"/>
            <a:chOff x="439750" y="360325"/>
            <a:chExt cx="1660050" cy="554100"/>
          </a:xfrm>
        </p:grpSpPr>
        <p:sp>
          <p:nvSpPr>
            <p:cNvPr id="331" name="Google Shape;331;p35"/>
            <p:cNvSpPr/>
            <p:nvPr/>
          </p:nvSpPr>
          <p:spPr>
            <a:xfrm>
              <a:off x="439750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35"/>
            <p:cNvSpPr/>
            <p:nvPr/>
          </p:nvSpPr>
          <p:spPr>
            <a:xfrm>
              <a:off x="959725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35"/>
            <p:cNvSpPr/>
            <p:nvPr/>
          </p:nvSpPr>
          <p:spPr>
            <a:xfrm>
              <a:off x="1498900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34" name="Google Shape;334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5400000">
            <a:off x="7092947" y="-279925"/>
            <a:ext cx="2675651" cy="2713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5" name="Google Shape;335;p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5400000">
            <a:off x="6423786" y="234038"/>
            <a:ext cx="6530724" cy="4831100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p3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3_1_4_2_1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8" name="Google Shape;338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339" name="Google Shape;339;p36"/>
          <p:cNvSpPr txBox="1"/>
          <p:nvPr>
            <p:ph idx="1" type="subTitle"/>
          </p:nvPr>
        </p:nvSpPr>
        <p:spPr>
          <a:xfrm>
            <a:off x="2146350" y="1634754"/>
            <a:ext cx="2173200" cy="6891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340" name="Google Shape;340;p36"/>
          <p:cNvSpPr txBox="1"/>
          <p:nvPr>
            <p:ph idx="2" type="subTitle"/>
          </p:nvPr>
        </p:nvSpPr>
        <p:spPr>
          <a:xfrm>
            <a:off x="2146338" y="2256512"/>
            <a:ext cx="21732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341" name="Google Shape;341;p36"/>
          <p:cNvSpPr txBox="1"/>
          <p:nvPr>
            <p:ph idx="3" type="subTitle"/>
          </p:nvPr>
        </p:nvSpPr>
        <p:spPr>
          <a:xfrm>
            <a:off x="2146350" y="3119753"/>
            <a:ext cx="2173200" cy="6891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342" name="Google Shape;342;p36"/>
          <p:cNvSpPr txBox="1"/>
          <p:nvPr>
            <p:ph idx="4" type="subTitle"/>
          </p:nvPr>
        </p:nvSpPr>
        <p:spPr>
          <a:xfrm>
            <a:off x="2146338" y="3741562"/>
            <a:ext cx="21732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343" name="Google Shape;343;p36"/>
          <p:cNvSpPr txBox="1"/>
          <p:nvPr>
            <p:ph idx="5" type="subTitle"/>
          </p:nvPr>
        </p:nvSpPr>
        <p:spPr>
          <a:xfrm>
            <a:off x="6257579" y="1634754"/>
            <a:ext cx="2173200" cy="6891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344" name="Google Shape;344;p36"/>
          <p:cNvSpPr txBox="1"/>
          <p:nvPr>
            <p:ph idx="6" type="subTitle"/>
          </p:nvPr>
        </p:nvSpPr>
        <p:spPr>
          <a:xfrm>
            <a:off x="6257575" y="2256512"/>
            <a:ext cx="21732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345" name="Google Shape;345;p36"/>
          <p:cNvSpPr txBox="1"/>
          <p:nvPr>
            <p:ph idx="7" type="subTitle"/>
          </p:nvPr>
        </p:nvSpPr>
        <p:spPr>
          <a:xfrm>
            <a:off x="6257579" y="3119753"/>
            <a:ext cx="2173200" cy="6891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346" name="Google Shape;346;p36"/>
          <p:cNvSpPr txBox="1"/>
          <p:nvPr>
            <p:ph idx="8" type="subTitle"/>
          </p:nvPr>
        </p:nvSpPr>
        <p:spPr>
          <a:xfrm>
            <a:off x="6257575" y="3741562"/>
            <a:ext cx="21732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347" name="Google Shape;347;p36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pic>
        <p:nvPicPr>
          <p:cNvPr id="348" name="Google Shape;34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8100000">
            <a:off x="3234144" y="3926648"/>
            <a:ext cx="2675653" cy="2713552"/>
          </a:xfrm>
          <a:prstGeom prst="rect">
            <a:avLst/>
          </a:prstGeom>
          <a:noFill/>
          <a:ln>
            <a:noFill/>
          </a:ln>
        </p:spPr>
      </p:pic>
      <p:sp>
        <p:nvSpPr>
          <p:cNvPr id="349" name="Google Shape;349;p3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 ">
  <p:cSld name="CUSTOM_3_1_4_2_1_1"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1" name="Google Shape;351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352" name="Google Shape;352;p37"/>
          <p:cNvSpPr txBox="1"/>
          <p:nvPr>
            <p:ph idx="1" type="subTitle"/>
          </p:nvPr>
        </p:nvSpPr>
        <p:spPr>
          <a:xfrm>
            <a:off x="2001589" y="1602146"/>
            <a:ext cx="2173200" cy="3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353" name="Google Shape;353;p37"/>
          <p:cNvSpPr txBox="1"/>
          <p:nvPr>
            <p:ph idx="2" type="subTitle"/>
          </p:nvPr>
        </p:nvSpPr>
        <p:spPr>
          <a:xfrm>
            <a:off x="2001588" y="1906262"/>
            <a:ext cx="21732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354" name="Google Shape;354;p37"/>
          <p:cNvSpPr txBox="1"/>
          <p:nvPr>
            <p:ph idx="3" type="subTitle"/>
          </p:nvPr>
        </p:nvSpPr>
        <p:spPr>
          <a:xfrm>
            <a:off x="3485376" y="3087212"/>
            <a:ext cx="2173200" cy="3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355" name="Google Shape;355;p37"/>
          <p:cNvSpPr txBox="1"/>
          <p:nvPr>
            <p:ph idx="4" type="subTitle"/>
          </p:nvPr>
        </p:nvSpPr>
        <p:spPr>
          <a:xfrm>
            <a:off x="3485375" y="3393162"/>
            <a:ext cx="21732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356" name="Google Shape;356;p37"/>
          <p:cNvSpPr txBox="1"/>
          <p:nvPr>
            <p:ph idx="5" type="subTitle"/>
          </p:nvPr>
        </p:nvSpPr>
        <p:spPr>
          <a:xfrm>
            <a:off x="4971087" y="1602146"/>
            <a:ext cx="2173200" cy="3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357" name="Google Shape;357;p37"/>
          <p:cNvSpPr txBox="1"/>
          <p:nvPr>
            <p:ph idx="6" type="subTitle"/>
          </p:nvPr>
        </p:nvSpPr>
        <p:spPr>
          <a:xfrm>
            <a:off x="4971087" y="1906262"/>
            <a:ext cx="21732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358" name="Google Shape;358;p37"/>
          <p:cNvSpPr txBox="1"/>
          <p:nvPr>
            <p:ph idx="7" type="subTitle"/>
          </p:nvPr>
        </p:nvSpPr>
        <p:spPr>
          <a:xfrm>
            <a:off x="6256587" y="3087196"/>
            <a:ext cx="2173200" cy="3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359" name="Google Shape;359;p37"/>
          <p:cNvSpPr txBox="1"/>
          <p:nvPr>
            <p:ph idx="8" type="subTitle"/>
          </p:nvPr>
        </p:nvSpPr>
        <p:spPr>
          <a:xfrm>
            <a:off x="6256587" y="3391312"/>
            <a:ext cx="21732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360" name="Google Shape;360;p37"/>
          <p:cNvSpPr txBox="1"/>
          <p:nvPr>
            <p:ph idx="9" type="subTitle"/>
          </p:nvPr>
        </p:nvSpPr>
        <p:spPr>
          <a:xfrm>
            <a:off x="714164" y="3087212"/>
            <a:ext cx="2173200" cy="3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361" name="Google Shape;361;p37"/>
          <p:cNvSpPr txBox="1"/>
          <p:nvPr>
            <p:ph idx="13" type="subTitle"/>
          </p:nvPr>
        </p:nvSpPr>
        <p:spPr>
          <a:xfrm>
            <a:off x="714163" y="3393162"/>
            <a:ext cx="21732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362" name="Google Shape;362;p37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Font typeface="Abhaya Libre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Abhaya Libre"/>
              <a:buNone/>
              <a:defRPr sz="3500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Abhaya Libre"/>
              <a:buNone/>
              <a:defRPr sz="3500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Abhaya Libre"/>
              <a:buNone/>
              <a:defRPr sz="3500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Abhaya Libre"/>
              <a:buNone/>
              <a:defRPr sz="3500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Abhaya Libre"/>
              <a:buNone/>
              <a:defRPr sz="3500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Abhaya Libre"/>
              <a:buNone/>
              <a:defRPr sz="3500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Abhaya Libre"/>
              <a:buNone/>
              <a:defRPr sz="3500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Abhaya Libre"/>
              <a:buNone/>
              <a:defRPr sz="3500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pic>
        <p:nvPicPr>
          <p:cNvPr id="363" name="Google Shape;36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699997">
            <a:off x="6116016" y="-668061"/>
            <a:ext cx="4400439" cy="2595571"/>
          </a:xfrm>
          <a:prstGeom prst="rect">
            <a:avLst/>
          </a:prstGeom>
          <a:noFill/>
          <a:ln>
            <a:noFill/>
          </a:ln>
        </p:spPr>
      </p:pic>
      <p:pic>
        <p:nvPicPr>
          <p:cNvPr id="364" name="Google Shape;364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-2699997">
            <a:off x="-1501425" y="-668061"/>
            <a:ext cx="4400439" cy="2595571"/>
          </a:xfrm>
          <a:prstGeom prst="rect">
            <a:avLst/>
          </a:prstGeom>
          <a:noFill/>
          <a:ln>
            <a:noFill/>
          </a:ln>
        </p:spPr>
      </p:pic>
      <p:pic>
        <p:nvPicPr>
          <p:cNvPr id="365" name="Google Shape;365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0793696">
            <a:off x="2484513" y="3974151"/>
            <a:ext cx="4400443" cy="2595574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Google Shape;366;p3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4_1_1_1"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" name="Google Shape;368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369" name="Google Shape;369;p38"/>
          <p:cNvSpPr txBox="1"/>
          <p:nvPr>
            <p:ph idx="1" type="subTitle"/>
          </p:nvPr>
        </p:nvSpPr>
        <p:spPr>
          <a:xfrm>
            <a:off x="6050975" y="2496211"/>
            <a:ext cx="2110500" cy="3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370" name="Google Shape;370;p38"/>
          <p:cNvSpPr txBox="1"/>
          <p:nvPr>
            <p:ph idx="2" type="subTitle"/>
          </p:nvPr>
        </p:nvSpPr>
        <p:spPr>
          <a:xfrm>
            <a:off x="6050975" y="2811449"/>
            <a:ext cx="2110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371" name="Google Shape;371;p38"/>
          <p:cNvSpPr txBox="1"/>
          <p:nvPr>
            <p:ph idx="3" type="subTitle"/>
          </p:nvPr>
        </p:nvSpPr>
        <p:spPr>
          <a:xfrm>
            <a:off x="6050975" y="1372400"/>
            <a:ext cx="2110500" cy="3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372" name="Google Shape;372;p38"/>
          <p:cNvSpPr txBox="1"/>
          <p:nvPr>
            <p:ph idx="4" type="subTitle"/>
          </p:nvPr>
        </p:nvSpPr>
        <p:spPr>
          <a:xfrm>
            <a:off x="6050975" y="1687627"/>
            <a:ext cx="2110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373" name="Google Shape;373;p38"/>
          <p:cNvSpPr txBox="1"/>
          <p:nvPr>
            <p:ph idx="5" type="subTitle"/>
          </p:nvPr>
        </p:nvSpPr>
        <p:spPr>
          <a:xfrm>
            <a:off x="6050975" y="3620022"/>
            <a:ext cx="2110500" cy="3714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374" name="Google Shape;374;p38"/>
          <p:cNvSpPr txBox="1"/>
          <p:nvPr>
            <p:ph idx="6" type="subTitle"/>
          </p:nvPr>
        </p:nvSpPr>
        <p:spPr>
          <a:xfrm>
            <a:off x="6050975" y="3935250"/>
            <a:ext cx="2110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375" name="Google Shape;375;p38"/>
          <p:cNvSpPr txBox="1"/>
          <p:nvPr>
            <p:ph idx="7" type="subTitle"/>
          </p:nvPr>
        </p:nvSpPr>
        <p:spPr>
          <a:xfrm>
            <a:off x="1986575" y="1372400"/>
            <a:ext cx="2110500" cy="3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376" name="Google Shape;376;p38"/>
          <p:cNvSpPr txBox="1"/>
          <p:nvPr>
            <p:ph idx="8" type="subTitle"/>
          </p:nvPr>
        </p:nvSpPr>
        <p:spPr>
          <a:xfrm>
            <a:off x="1986575" y="1687627"/>
            <a:ext cx="2110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377" name="Google Shape;377;p38"/>
          <p:cNvSpPr txBox="1"/>
          <p:nvPr>
            <p:ph idx="9" type="subTitle"/>
          </p:nvPr>
        </p:nvSpPr>
        <p:spPr>
          <a:xfrm>
            <a:off x="1986575" y="2496211"/>
            <a:ext cx="2110500" cy="3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378" name="Google Shape;378;p38"/>
          <p:cNvSpPr txBox="1"/>
          <p:nvPr>
            <p:ph idx="13" type="subTitle"/>
          </p:nvPr>
        </p:nvSpPr>
        <p:spPr>
          <a:xfrm>
            <a:off x="1986575" y="2811449"/>
            <a:ext cx="2110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379" name="Google Shape;379;p38"/>
          <p:cNvSpPr txBox="1"/>
          <p:nvPr>
            <p:ph idx="14" type="subTitle"/>
          </p:nvPr>
        </p:nvSpPr>
        <p:spPr>
          <a:xfrm>
            <a:off x="1986575" y="3620025"/>
            <a:ext cx="2110500" cy="3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380" name="Google Shape;380;p38"/>
          <p:cNvSpPr txBox="1"/>
          <p:nvPr>
            <p:ph idx="15" type="subTitle"/>
          </p:nvPr>
        </p:nvSpPr>
        <p:spPr>
          <a:xfrm>
            <a:off x="1986575" y="3935250"/>
            <a:ext cx="2110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381" name="Google Shape;381;p38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pic>
        <p:nvPicPr>
          <p:cNvPr id="382" name="Google Shape;382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4940687">
            <a:off x="-745933" y="3988148"/>
            <a:ext cx="1651165" cy="1674553"/>
          </a:xfrm>
          <a:prstGeom prst="rect">
            <a:avLst/>
          </a:prstGeom>
          <a:noFill/>
          <a:ln>
            <a:noFill/>
          </a:ln>
        </p:spPr>
      </p:pic>
      <p:pic>
        <p:nvPicPr>
          <p:cNvPr id="383" name="Google Shape;383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3574223">
            <a:off x="5866021" y="-1741981"/>
            <a:ext cx="4916875" cy="3637249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Google Shape;384;p3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2_3"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6" name="Google Shape;386;p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387" name="Google Shape;387;p39"/>
          <p:cNvSpPr txBox="1"/>
          <p:nvPr>
            <p:ph idx="1" type="subTitle"/>
          </p:nvPr>
        </p:nvSpPr>
        <p:spPr>
          <a:xfrm>
            <a:off x="3876950" y="1788750"/>
            <a:ext cx="3560700" cy="101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388" name="Google Shape;388;p39"/>
          <p:cNvSpPr txBox="1"/>
          <p:nvPr/>
        </p:nvSpPr>
        <p:spPr>
          <a:xfrm>
            <a:off x="3876950" y="3523250"/>
            <a:ext cx="3663300" cy="65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rPr>
              <a:t>CREDITS: This presentation template was created by </a:t>
            </a:r>
            <a:r>
              <a:rPr lang="en" sz="1200">
                <a:solidFill>
                  <a:schemeClr val="lt1"/>
                </a:solidFill>
                <a:uFill>
                  <a:noFill/>
                </a:uFill>
                <a:latin typeface="Advent Pro"/>
                <a:ea typeface="Advent Pro"/>
                <a:cs typeface="Advent Pro"/>
                <a:sym typeface="Advent Pr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rPr>
              <a:t>, including icons by </a:t>
            </a:r>
            <a:r>
              <a:rPr lang="en" sz="1200">
                <a:solidFill>
                  <a:schemeClr val="lt1"/>
                </a:solidFill>
                <a:uFill>
                  <a:noFill/>
                </a:uFill>
                <a:latin typeface="Advent Pro"/>
                <a:ea typeface="Advent Pro"/>
                <a:cs typeface="Advent Pro"/>
                <a:sym typeface="Advent Pr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rPr>
              <a:t>, and infographics &amp; images by </a:t>
            </a:r>
            <a:r>
              <a:rPr lang="en" sz="1200">
                <a:solidFill>
                  <a:schemeClr val="lt1"/>
                </a:solidFill>
                <a:uFill>
                  <a:noFill/>
                </a:uFill>
                <a:latin typeface="Advent Pro"/>
                <a:ea typeface="Advent Pro"/>
                <a:cs typeface="Advent Pro"/>
                <a:sym typeface="Advent Pro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200"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sp>
        <p:nvSpPr>
          <p:cNvPr id="389" name="Google Shape;389;p39"/>
          <p:cNvSpPr txBox="1"/>
          <p:nvPr>
            <p:ph type="title"/>
          </p:nvPr>
        </p:nvSpPr>
        <p:spPr>
          <a:xfrm>
            <a:off x="3817375" y="554950"/>
            <a:ext cx="4613400" cy="109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7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390" name="Google Shape;390;p3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2535326" y="-494763"/>
            <a:ext cx="5093874" cy="613302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91" name="Google Shape;391;p39"/>
          <p:cNvGrpSpPr/>
          <p:nvPr/>
        </p:nvGrpSpPr>
        <p:grpSpPr>
          <a:xfrm>
            <a:off x="1808350" y="262450"/>
            <a:ext cx="1660050" cy="554100"/>
            <a:chOff x="439750" y="360325"/>
            <a:chExt cx="1660050" cy="554100"/>
          </a:xfrm>
        </p:grpSpPr>
        <p:sp>
          <p:nvSpPr>
            <p:cNvPr id="392" name="Google Shape;392;p39"/>
            <p:cNvSpPr/>
            <p:nvPr/>
          </p:nvSpPr>
          <p:spPr>
            <a:xfrm>
              <a:off x="439750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39"/>
            <p:cNvSpPr/>
            <p:nvPr/>
          </p:nvSpPr>
          <p:spPr>
            <a:xfrm>
              <a:off x="959725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39"/>
            <p:cNvSpPr/>
            <p:nvPr/>
          </p:nvSpPr>
          <p:spPr>
            <a:xfrm>
              <a:off x="1498900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5" name="Google Shape;395;p39"/>
          <p:cNvGrpSpPr/>
          <p:nvPr/>
        </p:nvGrpSpPr>
        <p:grpSpPr>
          <a:xfrm>
            <a:off x="8061270" y="2029300"/>
            <a:ext cx="786600" cy="2666275"/>
            <a:chOff x="8357395" y="2343975"/>
            <a:chExt cx="786600" cy="2666275"/>
          </a:xfrm>
        </p:grpSpPr>
        <p:sp>
          <p:nvSpPr>
            <p:cNvPr id="396" name="Google Shape;396;p39"/>
            <p:cNvSpPr/>
            <p:nvPr/>
          </p:nvSpPr>
          <p:spPr>
            <a:xfrm>
              <a:off x="8357395" y="2343975"/>
              <a:ext cx="786600" cy="786900"/>
            </a:xfrm>
            <a:prstGeom prst="mathMultiply">
              <a:avLst>
                <a:gd fmla="val 23520" name="adj1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39"/>
            <p:cNvSpPr/>
            <p:nvPr/>
          </p:nvSpPr>
          <p:spPr>
            <a:xfrm>
              <a:off x="8357395" y="2970433"/>
              <a:ext cx="786600" cy="786900"/>
            </a:xfrm>
            <a:prstGeom prst="mathMultiply">
              <a:avLst>
                <a:gd fmla="val 23520" name="adj1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39"/>
            <p:cNvSpPr/>
            <p:nvPr/>
          </p:nvSpPr>
          <p:spPr>
            <a:xfrm>
              <a:off x="8357395" y="3596892"/>
              <a:ext cx="786600" cy="786900"/>
            </a:xfrm>
            <a:prstGeom prst="mathMultiply">
              <a:avLst>
                <a:gd fmla="val 23520" name="adj1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39"/>
            <p:cNvSpPr/>
            <p:nvPr/>
          </p:nvSpPr>
          <p:spPr>
            <a:xfrm>
              <a:off x="8357395" y="4223350"/>
              <a:ext cx="786600" cy="786900"/>
            </a:xfrm>
            <a:prstGeom prst="mathMultiply">
              <a:avLst>
                <a:gd fmla="val 23520" name="adj1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0" name="Google Shape;400;p3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24"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2" name="Google Shape;402;p4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pic>
        <p:nvPicPr>
          <p:cNvPr id="403" name="Google Shape;403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-2700000">
            <a:off x="4492080" y="1146832"/>
            <a:ext cx="7657246" cy="893562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04" name="Google Shape;404;p40"/>
          <p:cNvGrpSpPr/>
          <p:nvPr/>
        </p:nvGrpSpPr>
        <p:grpSpPr>
          <a:xfrm>
            <a:off x="512250" y="262450"/>
            <a:ext cx="1660050" cy="554100"/>
            <a:chOff x="439750" y="360325"/>
            <a:chExt cx="1660050" cy="554100"/>
          </a:xfrm>
        </p:grpSpPr>
        <p:sp>
          <p:nvSpPr>
            <p:cNvPr id="405" name="Google Shape;405;p40"/>
            <p:cNvSpPr/>
            <p:nvPr/>
          </p:nvSpPr>
          <p:spPr>
            <a:xfrm>
              <a:off x="439750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40"/>
            <p:cNvSpPr/>
            <p:nvPr/>
          </p:nvSpPr>
          <p:spPr>
            <a:xfrm>
              <a:off x="959725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40"/>
            <p:cNvSpPr/>
            <p:nvPr/>
          </p:nvSpPr>
          <p:spPr>
            <a:xfrm>
              <a:off x="1498900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8" name="Google Shape;408;p4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5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4748375" y="1244800"/>
            <a:ext cx="3675600" cy="336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indent="-3302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720025" y="1244801"/>
            <a:ext cx="3675600" cy="336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●"/>
              <a:defRPr sz="1400"/>
            </a:lvl1pPr>
            <a:lvl2pPr indent="-3302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grpSp>
        <p:nvGrpSpPr>
          <p:cNvPr id="42" name="Google Shape;42;p5"/>
          <p:cNvGrpSpPr/>
          <p:nvPr/>
        </p:nvGrpSpPr>
        <p:grpSpPr>
          <a:xfrm>
            <a:off x="720025" y="4331513"/>
            <a:ext cx="1660050" cy="554100"/>
            <a:chOff x="439750" y="360325"/>
            <a:chExt cx="1660050" cy="554100"/>
          </a:xfrm>
        </p:grpSpPr>
        <p:sp>
          <p:nvSpPr>
            <p:cNvPr id="43" name="Google Shape;43;p5"/>
            <p:cNvSpPr/>
            <p:nvPr/>
          </p:nvSpPr>
          <p:spPr>
            <a:xfrm>
              <a:off x="439750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5"/>
            <p:cNvSpPr/>
            <p:nvPr/>
          </p:nvSpPr>
          <p:spPr>
            <a:xfrm>
              <a:off x="959725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5"/>
            <p:cNvSpPr/>
            <p:nvPr/>
          </p:nvSpPr>
          <p:spPr>
            <a:xfrm>
              <a:off x="1498900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25"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" name="Google Shape;410;p4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pic>
        <p:nvPicPr>
          <p:cNvPr id="411" name="Google Shape;41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700000">
            <a:off x="-3755595" y="-3837918"/>
            <a:ext cx="7657246" cy="893562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12" name="Google Shape;412;p41"/>
          <p:cNvGrpSpPr/>
          <p:nvPr/>
        </p:nvGrpSpPr>
        <p:grpSpPr>
          <a:xfrm>
            <a:off x="6770725" y="4313850"/>
            <a:ext cx="1660050" cy="554100"/>
            <a:chOff x="439750" y="360325"/>
            <a:chExt cx="1660050" cy="554100"/>
          </a:xfrm>
        </p:grpSpPr>
        <p:sp>
          <p:nvSpPr>
            <p:cNvPr id="413" name="Google Shape;413;p41"/>
            <p:cNvSpPr/>
            <p:nvPr/>
          </p:nvSpPr>
          <p:spPr>
            <a:xfrm>
              <a:off x="439750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41"/>
            <p:cNvSpPr/>
            <p:nvPr/>
          </p:nvSpPr>
          <p:spPr>
            <a:xfrm>
              <a:off x="959725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41"/>
            <p:cNvSpPr/>
            <p:nvPr/>
          </p:nvSpPr>
          <p:spPr>
            <a:xfrm>
              <a:off x="1498900" y="360325"/>
              <a:ext cx="600900" cy="5541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6" name="Google Shape;416;p4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19" name="Google Shape;419;p4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0" name="Google Shape;420;p42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1" name="Google Shape;421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TITLE_AND_TWO_COLUMNS_2"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24" name="Google Shape;424;p4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5" name="Google Shape;425;p4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6" name="Google Shape;426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4">
  <p:cSld name="TITLE_AND_TWO_COLUMNS_3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29" name="Google Shape;429;p4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0" name="Google Shape;430;p44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1" name="Google Shape;431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4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34" name="Google Shape;434;p45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435" name="Google Shape;435;p45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436" name="Google Shape;436;p4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7" name="Google Shape;437;p4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8" name="Google Shape;438;p4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6"/>
          <p:cNvSpPr txBox="1"/>
          <p:nvPr>
            <p:ph type="title"/>
          </p:nvPr>
        </p:nvSpPr>
        <p:spPr>
          <a:xfrm>
            <a:off x="713250" y="54275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49" name="Google Shape;49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50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700000">
            <a:off x="7450001" y="-2108427"/>
            <a:ext cx="2323116" cy="5143505"/>
          </a:xfrm>
          <a:prstGeom prst="rect">
            <a:avLst/>
          </a:prstGeom>
          <a:noFill/>
          <a:ln>
            <a:noFill/>
          </a:ln>
        </p:spPr>
      </p:pic>
      <p:pic>
        <p:nvPicPr>
          <p:cNvPr id="51" name="Google Shape;51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2699997">
            <a:off x="6116016" y="-668061"/>
            <a:ext cx="4400439" cy="2595571"/>
          </a:xfrm>
          <a:prstGeom prst="rect">
            <a:avLst/>
          </a:prstGeom>
          <a:noFill/>
          <a:ln>
            <a:noFill/>
          </a:ln>
        </p:spPr>
      </p:pic>
      <p:pic>
        <p:nvPicPr>
          <p:cNvPr id="52" name="Google Shape;52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8100000">
            <a:off x="-1189262" y="2622260"/>
            <a:ext cx="2323116" cy="514350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3" name="Google Shape;53;p6"/>
          <p:cNvGrpSpPr/>
          <p:nvPr/>
        </p:nvGrpSpPr>
        <p:grpSpPr>
          <a:xfrm>
            <a:off x="8357395" y="2343975"/>
            <a:ext cx="786600" cy="2666275"/>
            <a:chOff x="8357395" y="2343975"/>
            <a:chExt cx="786600" cy="2666275"/>
          </a:xfrm>
        </p:grpSpPr>
        <p:sp>
          <p:nvSpPr>
            <p:cNvPr id="54" name="Google Shape;54;p6"/>
            <p:cNvSpPr/>
            <p:nvPr/>
          </p:nvSpPr>
          <p:spPr>
            <a:xfrm>
              <a:off x="8357395" y="2343975"/>
              <a:ext cx="786600" cy="786900"/>
            </a:xfrm>
            <a:prstGeom prst="mathMultiply">
              <a:avLst>
                <a:gd fmla="val 23520" name="adj1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6"/>
            <p:cNvSpPr/>
            <p:nvPr/>
          </p:nvSpPr>
          <p:spPr>
            <a:xfrm>
              <a:off x="8357395" y="2970433"/>
              <a:ext cx="786600" cy="786900"/>
            </a:xfrm>
            <a:prstGeom prst="mathMultiply">
              <a:avLst>
                <a:gd fmla="val 23520" name="adj1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6"/>
            <p:cNvSpPr/>
            <p:nvPr/>
          </p:nvSpPr>
          <p:spPr>
            <a:xfrm>
              <a:off x="8357395" y="3596892"/>
              <a:ext cx="786600" cy="786900"/>
            </a:xfrm>
            <a:prstGeom prst="mathMultiply">
              <a:avLst>
                <a:gd fmla="val 23520" name="adj1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6"/>
            <p:cNvSpPr/>
            <p:nvPr/>
          </p:nvSpPr>
          <p:spPr>
            <a:xfrm>
              <a:off x="8357395" y="4223350"/>
              <a:ext cx="786600" cy="786900"/>
            </a:xfrm>
            <a:prstGeom prst="mathMultiply">
              <a:avLst>
                <a:gd fmla="val 23520" name="adj1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8" name="Google Shape;58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8100003">
            <a:off x="-1932600" y="3729828"/>
            <a:ext cx="4400439" cy="2595571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8099999">
            <a:off x="-4038473" y="-3812434"/>
            <a:ext cx="7657250" cy="8935621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7"/>
          <p:cNvSpPr txBox="1"/>
          <p:nvPr>
            <p:ph idx="1" type="subTitle"/>
          </p:nvPr>
        </p:nvSpPr>
        <p:spPr>
          <a:xfrm>
            <a:off x="4431125" y="3300275"/>
            <a:ext cx="3999600" cy="97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64" name="Google Shape;64;p7"/>
          <p:cNvSpPr txBox="1"/>
          <p:nvPr>
            <p:ph type="title"/>
          </p:nvPr>
        </p:nvSpPr>
        <p:spPr>
          <a:xfrm>
            <a:off x="4431125" y="1195675"/>
            <a:ext cx="3999600" cy="183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  <p:sp>
        <p:nvSpPr>
          <p:cNvPr id="65" name="Google Shape;65;p7"/>
          <p:cNvSpPr/>
          <p:nvPr>
            <p:ph idx="2" type="pic"/>
          </p:nvPr>
        </p:nvSpPr>
        <p:spPr>
          <a:xfrm>
            <a:off x="639925" y="964050"/>
            <a:ext cx="3568200" cy="3215400"/>
          </a:xfrm>
          <a:prstGeom prst="hexagon">
            <a:avLst>
              <a:gd fmla="val 25000" name="adj"/>
              <a:gd fmla="val 115470" name="vf"/>
            </a:avLst>
          </a:prstGeom>
          <a:noFill/>
          <a:ln>
            <a:noFill/>
          </a:ln>
        </p:spPr>
      </p:sp>
      <p:pic>
        <p:nvPicPr>
          <p:cNvPr id="66" name="Google Shape;66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 rot="493135">
            <a:off x="7547268" y="-817276"/>
            <a:ext cx="2675654" cy="2713553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8"/>
          <p:cNvSpPr txBox="1"/>
          <p:nvPr>
            <p:ph type="title"/>
          </p:nvPr>
        </p:nvSpPr>
        <p:spPr>
          <a:xfrm>
            <a:off x="1328550" y="1205250"/>
            <a:ext cx="6486900" cy="273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71" name="Google Shape;71;p8"/>
          <p:cNvGrpSpPr/>
          <p:nvPr/>
        </p:nvGrpSpPr>
        <p:grpSpPr>
          <a:xfrm rot="5400000">
            <a:off x="4173082" y="3083650"/>
            <a:ext cx="786600" cy="2666275"/>
            <a:chOff x="8357395" y="2343975"/>
            <a:chExt cx="786600" cy="2666275"/>
          </a:xfrm>
        </p:grpSpPr>
        <p:sp>
          <p:nvSpPr>
            <p:cNvPr id="72" name="Google Shape;72;p8"/>
            <p:cNvSpPr/>
            <p:nvPr/>
          </p:nvSpPr>
          <p:spPr>
            <a:xfrm>
              <a:off x="8357395" y="2343975"/>
              <a:ext cx="786600" cy="786900"/>
            </a:xfrm>
            <a:prstGeom prst="mathMultiply">
              <a:avLst>
                <a:gd fmla="val 23520" name="adj1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>
              <a:off x="8357395" y="2970433"/>
              <a:ext cx="786600" cy="786900"/>
            </a:xfrm>
            <a:prstGeom prst="mathMultiply">
              <a:avLst>
                <a:gd fmla="val 23520" name="adj1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>
              <a:off x="8357395" y="3596892"/>
              <a:ext cx="786600" cy="786900"/>
            </a:xfrm>
            <a:prstGeom prst="mathMultiply">
              <a:avLst>
                <a:gd fmla="val 23520" name="adj1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>
              <a:off x="8357395" y="4223350"/>
              <a:ext cx="786600" cy="786900"/>
            </a:xfrm>
            <a:prstGeom prst="mathMultiply">
              <a:avLst>
                <a:gd fmla="val 23520" name="adj1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3615437" y="-361900"/>
            <a:ext cx="8812037" cy="6518674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9"/>
          <p:cNvSpPr/>
          <p:nvPr>
            <p:ph idx="2" type="pic"/>
          </p:nvPr>
        </p:nvSpPr>
        <p:spPr>
          <a:xfrm>
            <a:off x="892413" y="1182600"/>
            <a:ext cx="3245400" cy="2778300"/>
          </a:xfrm>
          <a:prstGeom prst="hexagon">
            <a:avLst>
              <a:gd fmla="val 25000" name="adj"/>
              <a:gd fmla="val 115470" name="vf"/>
            </a:avLst>
          </a:prstGeom>
          <a:noFill/>
          <a:ln>
            <a:noFill/>
          </a:ln>
        </p:spPr>
      </p:sp>
      <p:sp>
        <p:nvSpPr>
          <p:cNvPr id="81" name="Google Shape;81;p9"/>
          <p:cNvSpPr txBox="1"/>
          <p:nvPr>
            <p:ph type="title"/>
          </p:nvPr>
        </p:nvSpPr>
        <p:spPr>
          <a:xfrm>
            <a:off x="4313488" y="1335850"/>
            <a:ext cx="3938100" cy="7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2" name="Google Shape;82;p9"/>
          <p:cNvSpPr txBox="1"/>
          <p:nvPr>
            <p:ph idx="1" type="subTitle"/>
          </p:nvPr>
        </p:nvSpPr>
        <p:spPr>
          <a:xfrm>
            <a:off x="4313488" y="2249000"/>
            <a:ext cx="3938100" cy="155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83" name="Google Shape;83;p9"/>
          <p:cNvGrpSpPr/>
          <p:nvPr/>
        </p:nvGrpSpPr>
        <p:grpSpPr>
          <a:xfrm rot="5400000">
            <a:off x="7055395" y="3156100"/>
            <a:ext cx="786600" cy="2666275"/>
            <a:chOff x="8357395" y="2343975"/>
            <a:chExt cx="786600" cy="2666275"/>
          </a:xfrm>
        </p:grpSpPr>
        <p:sp>
          <p:nvSpPr>
            <p:cNvPr id="84" name="Google Shape;84;p9"/>
            <p:cNvSpPr/>
            <p:nvPr/>
          </p:nvSpPr>
          <p:spPr>
            <a:xfrm>
              <a:off x="8357395" y="2343975"/>
              <a:ext cx="786600" cy="786900"/>
            </a:xfrm>
            <a:prstGeom prst="mathMultiply">
              <a:avLst>
                <a:gd fmla="val 23520" name="adj1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9"/>
            <p:cNvSpPr/>
            <p:nvPr/>
          </p:nvSpPr>
          <p:spPr>
            <a:xfrm>
              <a:off x="8357395" y="2970433"/>
              <a:ext cx="786600" cy="786900"/>
            </a:xfrm>
            <a:prstGeom prst="mathMultiply">
              <a:avLst>
                <a:gd fmla="val 23520" name="adj1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9"/>
            <p:cNvSpPr/>
            <p:nvPr/>
          </p:nvSpPr>
          <p:spPr>
            <a:xfrm>
              <a:off x="8357395" y="3596892"/>
              <a:ext cx="786600" cy="786900"/>
            </a:xfrm>
            <a:prstGeom prst="mathMultiply">
              <a:avLst>
                <a:gd fmla="val 23520" name="adj1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9"/>
            <p:cNvSpPr/>
            <p:nvPr/>
          </p:nvSpPr>
          <p:spPr>
            <a:xfrm>
              <a:off x="8357395" y="4223350"/>
              <a:ext cx="786600" cy="786900"/>
            </a:xfrm>
            <a:prstGeom prst="mathMultiply">
              <a:avLst>
                <a:gd fmla="val 23520" name="adj1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88" name="Google Shape;88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7092947" y="-628300"/>
            <a:ext cx="2675651" cy="271355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0"/>
          <p:cNvSpPr txBox="1"/>
          <p:nvPr>
            <p:ph idx="1" type="body"/>
          </p:nvPr>
        </p:nvSpPr>
        <p:spPr>
          <a:xfrm>
            <a:off x="1375800" y="3330875"/>
            <a:ext cx="6392400" cy="1277700"/>
          </a:xfrm>
          <a:prstGeom prst="rect">
            <a:avLst/>
          </a:prstGeom>
          <a:solidFill>
            <a:srgbClr val="00AB8D">
              <a:alpha val="32139"/>
            </a:srgbClr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800">
                <a:latin typeface="Aldrich"/>
                <a:ea typeface="Aldrich"/>
                <a:cs typeface="Aldrich"/>
                <a:sym typeface="Aldrich"/>
              </a:defRPr>
            </a:lvl1pPr>
          </a:lstStyle>
          <a:p/>
        </p:txBody>
      </p:sp>
      <p:sp>
        <p:nvSpPr>
          <p:cNvPr id="92" name="Google Shape;92;p1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Aldrich"/>
                <a:ea typeface="Aldrich"/>
                <a:cs typeface="Aldrich"/>
                <a:sym typeface="Aldrich"/>
              </a:defRPr>
            </a:lvl1pPr>
            <a:lvl2pPr lvl="1">
              <a:buNone/>
              <a:defRPr>
                <a:latin typeface="Aldrich"/>
                <a:ea typeface="Aldrich"/>
                <a:cs typeface="Aldrich"/>
                <a:sym typeface="Aldrich"/>
              </a:defRPr>
            </a:lvl2pPr>
            <a:lvl3pPr lvl="2">
              <a:buNone/>
              <a:defRPr>
                <a:latin typeface="Aldrich"/>
                <a:ea typeface="Aldrich"/>
                <a:cs typeface="Aldrich"/>
                <a:sym typeface="Aldrich"/>
              </a:defRPr>
            </a:lvl3pPr>
            <a:lvl4pPr lvl="3">
              <a:buNone/>
              <a:defRPr>
                <a:latin typeface="Aldrich"/>
                <a:ea typeface="Aldrich"/>
                <a:cs typeface="Aldrich"/>
                <a:sym typeface="Aldrich"/>
              </a:defRPr>
            </a:lvl4pPr>
            <a:lvl5pPr lvl="4">
              <a:buNone/>
              <a:defRPr>
                <a:latin typeface="Aldrich"/>
                <a:ea typeface="Aldrich"/>
                <a:cs typeface="Aldrich"/>
                <a:sym typeface="Aldrich"/>
              </a:defRPr>
            </a:lvl5pPr>
            <a:lvl6pPr lvl="5">
              <a:buNone/>
              <a:defRPr>
                <a:latin typeface="Aldrich"/>
                <a:ea typeface="Aldrich"/>
                <a:cs typeface="Aldrich"/>
                <a:sym typeface="Aldrich"/>
              </a:defRPr>
            </a:lvl6pPr>
            <a:lvl7pPr lvl="6">
              <a:buNone/>
              <a:defRPr>
                <a:latin typeface="Aldrich"/>
                <a:ea typeface="Aldrich"/>
                <a:cs typeface="Aldrich"/>
                <a:sym typeface="Aldrich"/>
              </a:defRPr>
            </a:lvl7pPr>
            <a:lvl8pPr lvl="7">
              <a:buNone/>
              <a:defRPr>
                <a:latin typeface="Aldrich"/>
                <a:ea typeface="Aldrich"/>
                <a:cs typeface="Aldrich"/>
                <a:sym typeface="Aldrich"/>
              </a:defRPr>
            </a:lvl8pPr>
            <a:lvl9pPr lvl="8">
              <a:buNone/>
              <a:defRPr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2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22.xml"/><Relationship Id="rId44" Type="http://schemas.openxmlformats.org/officeDocument/2006/relationships/slideLayout" Target="../slideLayouts/slideLayout44.xml"/><Relationship Id="rId21" Type="http://schemas.openxmlformats.org/officeDocument/2006/relationships/slideLayout" Target="../slideLayouts/slideLayout21.xml"/><Relationship Id="rId43" Type="http://schemas.openxmlformats.org/officeDocument/2006/relationships/slideLayout" Target="../slideLayouts/slideLayout43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4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rgbClr val="004651"/>
            </a:gs>
            <a:gs pos="100000">
              <a:srgbClr val="000607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ldrich"/>
              <a:buNone/>
              <a:defRPr b="1" sz="28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ldrich"/>
              <a:buNone/>
              <a:defRPr b="1" sz="28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ldrich"/>
              <a:buNone/>
              <a:defRPr b="1" sz="28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ldrich"/>
              <a:buNone/>
              <a:defRPr b="1" sz="28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ldrich"/>
              <a:buNone/>
              <a:defRPr b="1" sz="28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ldrich"/>
              <a:buNone/>
              <a:defRPr b="1" sz="28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ldrich"/>
              <a:buNone/>
              <a:defRPr b="1" sz="28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ldrich"/>
              <a:buNone/>
              <a:defRPr b="1" sz="28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ldrich"/>
              <a:buNone/>
              <a:defRPr b="1" sz="28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246950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dvent Pro Medium"/>
              <a:buChar char="●"/>
              <a:defRPr sz="18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Char char="○"/>
              <a:defRPr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Char char="■"/>
              <a:defRPr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Char char="●"/>
              <a:defRPr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Char char="○"/>
              <a:defRPr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Char char="■"/>
              <a:defRPr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Char char="●"/>
              <a:defRPr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Char char="○"/>
              <a:defRPr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Char char="■"/>
              <a:defRPr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r">
              <a:buNone/>
              <a:defRPr sz="13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2pPr>
            <a:lvl3pPr lvl="2" algn="r">
              <a:buNone/>
              <a:defRPr sz="13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3pPr>
            <a:lvl4pPr lvl="3" algn="r">
              <a:buNone/>
              <a:defRPr sz="13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4pPr>
            <a:lvl5pPr lvl="4" algn="r">
              <a:buNone/>
              <a:defRPr sz="13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5pPr>
            <a:lvl6pPr lvl="5" algn="r">
              <a:buNone/>
              <a:defRPr sz="13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6pPr>
            <a:lvl7pPr lvl="6" algn="r">
              <a:buNone/>
              <a:defRPr sz="13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7pPr>
            <a:lvl8pPr lvl="7" algn="r">
              <a:buNone/>
              <a:defRPr sz="13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8pPr>
            <a:lvl9pPr lvl="8" algn="r">
              <a:buNone/>
              <a:defRPr sz="13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</p:sldLayoutIdLst>
  <p:transition spd="med">
    <p:push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340">
          <p15:clr>
            <a:srgbClr val="EA4335"/>
          </p15:clr>
        </p15:guide>
        <p15:guide id="2" pos="449">
          <p15:clr>
            <a:srgbClr val="EA4335"/>
          </p15:clr>
        </p15:guide>
        <p15:guide id="3" pos="5311">
          <p15:clr>
            <a:srgbClr val="EA4335"/>
          </p15:clr>
        </p15:guide>
        <p15:guide id="4" orient="horz" pos="290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drive.google.com/file/d/1R1pX5ewfaXJRv09DOTQOdQhlwa8g8mnK/view" TargetMode="External"/><Relationship Id="rId4" Type="http://schemas.openxmlformats.org/officeDocument/2006/relationships/image" Target="../media/image13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png"/><Relationship Id="rId4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png"/><Relationship Id="rId4" Type="http://schemas.openxmlformats.org/officeDocument/2006/relationships/image" Target="../media/image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1.png"/><Relationship Id="rId4" Type="http://schemas.openxmlformats.org/officeDocument/2006/relationships/image" Target="../media/image2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2.png"/><Relationship Id="rId4" Type="http://schemas.openxmlformats.org/officeDocument/2006/relationships/image" Target="../media/image21.jpg"/><Relationship Id="rId5" Type="http://schemas.openxmlformats.org/officeDocument/2006/relationships/image" Target="../media/image20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6.jpg"/><Relationship Id="rId4" Type="http://schemas.openxmlformats.org/officeDocument/2006/relationships/image" Target="../media/image2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4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1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7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46"/>
          <p:cNvSpPr txBox="1"/>
          <p:nvPr>
            <p:ph type="ctrTitle"/>
          </p:nvPr>
        </p:nvSpPr>
        <p:spPr>
          <a:xfrm>
            <a:off x="893250" y="527525"/>
            <a:ext cx="7357500" cy="151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200"/>
              </a:spcAft>
              <a:buNone/>
            </a:pPr>
            <a:r>
              <a:rPr lang="en"/>
              <a:t>Final Design Review</a:t>
            </a:r>
            <a:endParaRPr/>
          </a:p>
        </p:txBody>
      </p:sp>
      <p:sp>
        <p:nvSpPr>
          <p:cNvPr id="444" name="Google Shape;444;p46"/>
          <p:cNvSpPr txBox="1"/>
          <p:nvPr>
            <p:ph idx="1" type="subTitle"/>
          </p:nvPr>
        </p:nvSpPr>
        <p:spPr>
          <a:xfrm>
            <a:off x="457400" y="2837875"/>
            <a:ext cx="8377200" cy="151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</a:rPr>
              <a:t>Team Laser pong</a:t>
            </a:r>
            <a:endParaRPr sz="26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</a:rPr>
              <a:t>Dominic Benintendi, Ian Gant, Aditya Sahi, Andrew Edmonds</a:t>
            </a:r>
            <a:endParaRPr sz="2100">
              <a:solidFill>
                <a:schemeClr val="dk1"/>
              </a:solidFill>
            </a:endParaRPr>
          </a:p>
        </p:txBody>
      </p:sp>
      <p:sp>
        <p:nvSpPr>
          <p:cNvPr id="445" name="Google Shape;445;p4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55"/>
          <p:cNvSpPr txBox="1"/>
          <p:nvPr>
            <p:ph type="title"/>
          </p:nvPr>
        </p:nvSpPr>
        <p:spPr>
          <a:xfrm>
            <a:off x="1328550" y="1205250"/>
            <a:ext cx="6486900" cy="273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Final Design</a:t>
            </a:r>
            <a:endParaRPr sz="3400"/>
          </a:p>
        </p:txBody>
      </p:sp>
      <p:sp>
        <p:nvSpPr>
          <p:cNvPr id="512" name="Google Shape;512;p5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18" name="Google Shape;518;p56" title="senior design video final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5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 </a:t>
            </a:r>
            <a:endParaRPr/>
          </a:p>
        </p:txBody>
      </p:sp>
      <p:sp>
        <p:nvSpPr>
          <p:cNvPr id="524" name="Google Shape;524;p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25" name="Google Shape;525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2145" y="445025"/>
            <a:ext cx="6446106" cy="4571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Software</a:t>
            </a:r>
            <a:endParaRPr/>
          </a:p>
        </p:txBody>
      </p:sp>
      <p:sp>
        <p:nvSpPr>
          <p:cNvPr id="531" name="Google Shape;531;p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32" name="Google Shape;532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3925" y="904950"/>
            <a:ext cx="6816151" cy="41518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Utilization of Engineering Standards for Design and Implementation</a:t>
            </a:r>
            <a:endParaRPr sz="2200"/>
          </a:p>
        </p:txBody>
      </p:sp>
      <p:sp>
        <p:nvSpPr>
          <p:cNvPr id="538" name="Google Shape;538;p5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IEC 61508 Functional Safety Standard - sets requirements for electrical, electronic, and programmable electronic (E/E/PE) safety systems to meet specific safety integrity levels.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IEC 61140 Protection Against Electric Shock - specifies protective measures and coordination of the measures within an installation.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EC 60529 Protection by Enclosures - developed to rate and grade the resistance of enclosures of electric and electronic devices against the intrusion of dust and liquids.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39" name="Google Shape;539;p5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IEC 62680 - Defines the connectors, cables, and communications protocols used in a bus for connection and communication between computers and electronic devices.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ISO/IEC 14882:201 - General purpose programming language that was standardized, ratified and published by ISO in 2011.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The IEEE Standard 802.15.4 - allows one to play video games with wireless controllers.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40" name="Google Shape;540;p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60"/>
          <p:cNvSpPr txBox="1"/>
          <p:nvPr>
            <p:ph type="title"/>
          </p:nvPr>
        </p:nvSpPr>
        <p:spPr>
          <a:xfrm>
            <a:off x="1328550" y="1205250"/>
            <a:ext cx="6486900" cy="273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Major Design Tradeoffs</a:t>
            </a:r>
            <a:endParaRPr sz="3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400"/>
          </a:p>
        </p:txBody>
      </p:sp>
      <p:sp>
        <p:nvSpPr>
          <p:cNvPr id="546" name="Google Shape;546;p6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6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DAC: Trade Study</a:t>
            </a:r>
            <a:endParaRPr/>
          </a:p>
        </p:txBody>
      </p:sp>
      <p:sp>
        <p:nvSpPr>
          <p:cNvPr id="552" name="Google Shape;552;p61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17500" lvl="0" marL="457200" rtl="0" algn="l">
              <a:spcBef>
                <a:spcPts val="800"/>
              </a:spcBef>
              <a:spcAft>
                <a:spcPts val="0"/>
              </a:spcAft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MCP4922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Uses the SPI Standard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Dual Channel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SMT format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Max 20 MHz Clock Rate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Instruction Buffer for synchronous execution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53" name="Google Shape;553;p61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17500" lvl="0" marL="457200" rtl="0" algn="l">
              <a:spcBef>
                <a:spcPts val="800"/>
              </a:spcBef>
              <a:spcAft>
                <a:spcPts val="0"/>
              </a:spcAft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MCP4725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Uses the I2C Standard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Single Channel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Break-out board format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Max 1 MHz Clock rate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No buffer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554" name="Google Shape;554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3000" y="2974625"/>
            <a:ext cx="2305700" cy="201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5" name="Google Shape;555;p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39834" y="2908425"/>
            <a:ext cx="2864842" cy="2150101"/>
          </a:xfrm>
          <a:prstGeom prst="rect">
            <a:avLst/>
          </a:prstGeom>
          <a:noFill/>
          <a:ln>
            <a:noFill/>
          </a:ln>
        </p:spPr>
      </p:pic>
      <p:sp>
        <p:nvSpPr>
          <p:cNvPr id="556" name="Google Shape;556;p6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>
                <a:solidFill>
                  <a:srgbClr val="000000"/>
                </a:solidFill>
              </a:rPr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62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Microcontroller: Trade Study </a:t>
            </a:r>
            <a:endParaRPr/>
          </a:p>
        </p:txBody>
      </p:sp>
      <p:sp>
        <p:nvSpPr>
          <p:cNvPr id="562" name="Google Shape;562;p62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17500" lvl="0" marL="457200" rtl="0" algn="l">
              <a:spcBef>
                <a:spcPts val="800"/>
              </a:spcBef>
              <a:spcAft>
                <a:spcPts val="0"/>
              </a:spcAft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Teensy 4.1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600 MHz clock speed 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55 digital i/o pins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18 analog pins 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Micro SD card 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Ethernet 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Cost: $31.90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63" name="Google Shape;563;p62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17500" lvl="0" marL="457200" rtl="0" algn="l">
              <a:spcBef>
                <a:spcPts val="800"/>
              </a:spcBef>
              <a:spcAft>
                <a:spcPts val="0"/>
              </a:spcAft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Arduino Nano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16 MHz clock speed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22 digital i/o pins 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8 analog pins 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Cost: $24.90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564" name="Google Shape;564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64313" y="2674325"/>
            <a:ext cx="3015875" cy="2261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65" name="Google Shape;565;p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8638" y="3354975"/>
            <a:ext cx="3608726" cy="1047100"/>
          </a:xfrm>
          <a:prstGeom prst="rect">
            <a:avLst/>
          </a:prstGeom>
          <a:noFill/>
          <a:ln>
            <a:noFill/>
          </a:ln>
        </p:spPr>
      </p:pic>
      <p:sp>
        <p:nvSpPr>
          <p:cNvPr id="566" name="Google Shape;566;p6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 sz="1400">
                <a:solidFill>
                  <a:srgbClr val="000000"/>
                </a:solidFill>
              </a:rPr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6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Laser: Trade Study</a:t>
            </a:r>
            <a:endParaRPr/>
          </a:p>
        </p:txBody>
      </p:sp>
      <p:sp>
        <p:nvSpPr>
          <p:cNvPr id="572" name="Google Shape;572;p63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23850" lvl="0" marL="457200" rtl="0" algn="l">
              <a:spcBef>
                <a:spcPts val="8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Class ii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&lt;1mW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520 nm wavelength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No heatsink needed</a:t>
            </a:r>
            <a:endParaRPr sz="1500"/>
          </a:p>
        </p:txBody>
      </p:sp>
      <p:sp>
        <p:nvSpPr>
          <p:cNvPr id="573" name="Google Shape;573;p63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23850" lvl="0" marL="457200" rtl="0" algn="l">
              <a:spcBef>
                <a:spcPts val="8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Class iiiR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&lt;5mW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532 nm wavelength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Heatsink Needed</a:t>
            </a:r>
            <a:endParaRPr sz="1500"/>
          </a:p>
        </p:txBody>
      </p:sp>
      <p:pic>
        <p:nvPicPr>
          <p:cNvPr id="574" name="Google Shape;574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3750" y="3108625"/>
            <a:ext cx="2857500" cy="152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5" name="Google Shape;575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00700" y="2841925"/>
            <a:ext cx="2057400" cy="2057400"/>
          </a:xfrm>
          <a:prstGeom prst="rect">
            <a:avLst/>
          </a:prstGeom>
          <a:noFill/>
          <a:ln>
            <a:noFill/>
          </a:ln>
        </p:spPr>
      </p:pic>
      <p:sp>
        <p:nvSpPr>
          <p:cNvPr id="576" name="Google Shape;576;p6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 sz="1400">
                <a:solidFill>
                  <a:srgbClr val="000000"/>
                </a:solidFill>
              </a:rPr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6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Public Impact</a:t>
            </a:r>
            <a:endParaRPr/>
          </a:p>
        </p:txBody>
      </p:sp>
      <p:sp>
        <p:nvSpPr>
          <p:cNvPr id="582" name="Google Shape;582;p6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The lasers are class 3R lasers that are &lt; 4.99 mW which comes with caution to avoid direct eye exposure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The lasers are safe to use and voltage regulators were added to control the intensity of each laser.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83" name="Google Shape;583;p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84" name="Google Shape;584;p64"/>
          <p:cNvPicPr preferRelativeResize="0"/>
          <p:nvPr/>
        </p:nvPicPr>
        <p:blipFill rotWithShape="1">
          <a:blip r:embed="rId3">
            <a:alphaModFix/>
          </a:blip>
          <a:srcRect b="32120" l="0" r="0" t="0"/>
          <a:stretch/>
        </p:blipFill>
        <p:spPr>
          <a:xfrm>
            <a:off x="1264350" y="3094075"/>
            <a:ext cx="6615276" cy="1386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47"/>
          <p:cNvSpPr txBox="1"/>
          <p:nvPr>
            <p:ph type="title"/>
          </p:nvPr>
        </p:nvSpPr>
        <p:spPr>
          <a:xfrm>
            <a:off x="1328550" y="1205250"/>
            <a:ext cx="6486900" cy="273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Introduction</a:t>
            </a:r>
            <a:endParaRPr sz="3400"/>
          </a:p>
        </p:txBody>
      </p:sp>
      <p:sp>
        <p:nvSpPr>
          <p:cNvPr id="451" name="Google Shape;451;p4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6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Verification of Requirements</a:t>
            </a:r>
            <a:endParaRPr/>
          </a:p>
        </p:txBody>
      </p:sp>
      <p:sp>
        <p:nvSpPr>
          <p:cNvPr id="590" name="Google Shape;590;p6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Software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 sz="1400">
                <a:solidFill>
                  <a:schemeClr val="dk1"/>
                </a:solidFill>
              </a:rPr>
              <a:t>Create basic prototype module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 sz="1400">
                <a:solidFill>
                  <a:schemeClr val="dk1"/>
                </a:solidFill>
              </a:rPr>
              <a:t>Run code on unit and see output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 sz="1400">
                <a:solidFill>
                  <a:schemeClr val="dk1"/>
                </a:solidFill>
              </a:rPr>
              <a:t>Compare to expected output and make changes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 sz="1400">
                <a:solidFill>
                  <a:schemeClr val="dk1"/>
                </a:solidFill>
              </a:rPr>
              <a:t>When module is complete, reform and clean up code.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Example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 sz="1400">
                <a:solidFill>
                  <a:schemeClr val="dk1"/>
                </a:solidFill>
              </a:rPr>
              <a:t>Letters like R, with diagonal portions, were being printed with curves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591" name="Google Shape;591;p6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Hardware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 sz="1400">
                <a:solidFill>
                  <a:schemeClr val="dk1"/>
                </a:solidFill>
              </a:rPr>
              <a:t>Create a basic prototype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 sz="1400">
                <a:solidFill>
                  <a:schemeClr val="dk1"/>
                </a:solidFill>
              </a:rPr>
              <a:t>Interface new hardware portion with working code.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 sz="1400">
                <a:solidFill>
                  <a:schemeClr val="dk1"/>
                </a:solidFill>
              </a:rPr>
              <a:t>Look for unexpected results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 sz="1400">
                <a:solidFill>
                  <a:schemeClr val="dk1"/>
                </a:solidFill>
              </a:rPr>
              <a:t>Make changes to </a:t>
            </a:r>
            <a:r>
              <a:rPr lang="en" sz="1400">
                <a:solidFill>
                  <a:schemeClr val="dk1"/>
                </a:solidFill>
              </a:rPr>
              <a:t>hardware</a:t>
            </a:r>
            <a:r>
              <a:rPr lang="en" sz="1400">
                <a:solidFill>
                  <a:schemeClr val="dk1"/>
                </a:solidFill>
              </a:rPr>
              <a:t> based on results</a:t>
            </a:r>
            <a:endParaRPr sz="1400"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92" name="Google Shape;592;p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6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200"/>
              <a:t>Summary of functional performance, and operational test results</a:t>
            </a:r>
            <a:endParaRPr sz="2200"/>
          </a:p>
        </p:txBody>
      </p:sp>
      <p:sp>
        <p:nvSpPr>
          <p:cNvPr id="598" name="Google Shape;598;p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99" name="Google Shape;599;p66"/>
          <p:cNvPicPr preferRelativeResize="0"/>
          <p:nvPr/>
        </p:nvPicPr>
        <p:blipFill rotWithShape="1">
          <a:blip r:embed="rId3">
            <a:alphaModFix/>
          </a:blip>
          <a:srcRect b="0" l="0" r="0" t="23867"/>
          <a:stretch/>
        </p:blipFill>
        <p:spPr>
          <a:xfrm>
            <a:off x="5666125" y="1197875"/>
            <a:ext cx="3471498" cy="3990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00" name="Google Shape;600;p66"/>
          <p:cNvPicPr preferRelativeResize="0"/>
          <p:nvPr/>
        </p:nvPicPr>
        <p:blipFill rotWithShape="1">
          <a:blip r:embed="rId4">
            <a:alphaModFix/>
          </a:blip>
          <a:srcRect b="18685" l="0" r="0" t="22793"/>
          <a:stretch/>
        </p:blipFill>
        <p:spPr>
          <a:xfrm>
            <a:off x="0" y="1197863"/>
            <a:ext cx="2772924" cy="3991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01" name="Google Shape;601;p66"/>
          <p:cNvPicPr preferRelativeResize="0"/>
          <p:nvPr/>
        </p:nvPicPr>
        <p:blipFill rotWithShape="1">
          <a:blip r:embed="rId5">
            <a:alphaModFix/>
          </a:blip>
          <a:srcRect b="18685" l="0" r="0" t="22793"/>
          <a:stretch/>
        </p:blipFill>
        <p:spPr>
          <a:xfrm>
            <a:off x="2772925" y="1197871"/>
            <a:ext cx="2893199" cy="3990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67"/>
          <p:cNvSpPr txBox="1"/>
          <p:nvPr>
            <p:ph type="title"/>
          </p:nvPr>
        </p:nvSpPr>
        <p:spPr>
          <a:xfrm>
            <a:off x="1328550" y="1205250"/>
            <a:ext cx="6486900" cy="273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Project </a:t>
            </a:r>
            <a:r>
              <a:rPr lang="en" sz="3400"/>
              <a:t>Administration</a:t>
            </a:r>
            <a:endParaRPr sz="3400"/>
          </a:p>
        </p:txBody>
      </p:sp>
      <p:sp>
        <p:nvSpPr>
          <p:cNvPr id="607" name="Google Shape;607;p6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6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Budget</a:t>
            </a:r>
            <a:endParaRPr/>
          </a:p>
        </p:txBody>
      </p:sp>
      <p:sp>
        <p:nvSpPr>
          <p:cNvPr id="613" name="Google Shape;613;p6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14" name="Google Shape;614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0150" y="445026"/>
            <a:ext cx="2174283" cy="4569125"/>
          </a:xfrm>
          <a:prstGeom prst="rect">
            <a:avLst/>
          </a:prstGeom>
          <a:noFill/>
          <a:ln>
            <a:noFill/>
          </a:ln>
        </p:spPr>
      </p:pic>
      <p:sp>
        <p:nvSpPr>
          <p:cNvPr id="615" name="Google Shape;615;p68"/>
          <p:cNvSpPr txBox="1"/>
          <p:nvPr/>
        </p:nvSpPr>
        <p:spPr>
          <a:xfrm>
            <a:off x="111250" y="1349575"/>
            <a:ext cx="1758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Early stage budget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16" name="Google Shape;616;p68"/>
          <p:cNvSpPr txBox="1"/>
          <p:nvPr/>
        </p:nvSpPr>
        <p:spPr>
          <a:xfrm>
            <a:off x="4044425" y="1349575"/>
            <a:ext cx="2006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Final stage budget</a:t>
            </a:r>
            <a:endParaRPr/>
          </a:p>
        </p:txBody>
      </p:sp>
      <p:pic>
        <p:nvPicPr>
          <p:cNvPr id="617" name="Google Shape;617;p68"/>
          <p:cNvPicPr preferRelativeResize="0"/>
          <p:nvPr/>
        </p:nvPicPr>
        <p:blipFill rotWithShape="1">
          <a:blip r:embed="rId4">
            <a:alphaModFix/>
          </a:blip>
          <a:srcRect b="16163" l="2484" r="76619" t="23634"/>
          <a:stretch/>
        </p:blipFill>
        <p:spPr>
          <a:xfrm>
            <a:off x="5761025" y="399125"/>
            <a:ext cx="2819462" cy="4569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6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Ideal Schedule</a:t>
            </a:r>
            <a:endParaRPr/>
          </a:p>
        </p:txBody>
      </p:sp>
      <p:sp>
        <p:nvSpPr>
          <p:cNvPr id="623" name="Google Shape;623;p6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624" name="Google Shape;624;p69"/>
          <p:cNvGraphicFramePr/>
          <p:nvPr/>
        </p:nvGraphicFramePr>
        <p:xfrm>
          <a:off x="233150" y="1017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{1E5C6EDD-BBEE-4ACE-AA9D-5B1E7E3777D0}</a:tableStyleId>
              </a:tblPr>
              <a:tblGrid>
                <a:gridCol w="2177475"/>
                <a:gridCol w="2177475"/>
              </a:tblGrid>
              <a:tr h="4103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highlight>
                            <a:schemeClr val="lt1"/>
                          </a:highlight>
                        </a:rPr>
                        <a:t>Week</a:t>
                      </a:r>
                      <a:endParaRPr sz="1300">
                        <a:highlight>
                          <a:schemeClr val="lt1"/>
                        </a:highlight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highlight>
                            <a:schemeClr val="lt1"/>
                          </a:highlight>
                        </a:rPr>
                        <a:t>Tasks/Goals</a:t>
                      </a:r>
                      <a:endParaRPr sz="1300">
                        <a:highlight>
                          <a:schemeClr val="lt1"/>
                        </a:highlight>
                      </a:endParaRPr>
                    </a:p>
                  </a:txBody>
                  <a:tcPr marT="91425" marB="91425" marR="91425" marL="91425"/>
                </a:tc>
              </a:tr>
              <a:tr h="4103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highlight>
                            <a:schemeClr val="lt1"/>
                          </a:highlight>
                        </a:rPr>
                        <a:t>1 (01/16/23-01/20/23)</a:t>
                      </a:r>
                      <a:endParaRPr sz="1300">
                        <a:highlight>
                          <a:schemeClr val="lt1"/>
                        </a:highlight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highlight>
                            <a:schemeClr val="lt1"/>
                          </a:highlight>
                        </a:rPr>
                        <a:t>Figure team schedule</a:t>
                      </a:r>
                      <a:endParaRPr sz="1300">
                        <a:highlight>
                          <a:schemeClr val="lt1"/>
                        </a:highlight>
                      </a:endParaRPr>
                    </a:p>
                  </a:txBody>
                  <a:tcPr marT="91425" marB="91425" marR="91425" marL="91425"/>
                </a:tc>
              </a:tr>
              <a:tr h="623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highlight>
                            <a:schemeClr val="lt1"/>
                          </a:highlight>
                        </a:rPr>
                        <a:t>2 (01/23/23-01/27/23)</a:t>
                      </a:r>
                      <a:endParaRPr sz="1300">
                        <a:highlight>
                          <a:schemeClr val="lt1"/>
                        </a:highlight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highlight>
                            <a:schemeClr val="lt1"/>
                          </a:highlight>
                        </a:rPr>
                        <a:t>Work on PDR slides</a:t>
                      </a:r>
                      <a:endParaRPr sz="1300">
                        <a:highlight>
                          <a:schemeClr val="lt1"/>
                        </a:highlight>
                      </a:endParaRPr>
                    </a:p>
                  </a:txBody>
                  <a:tcPr marT="91425" marB="91425" marR="91425" marL="91425"/>
                </a:tc>
              </a:tr>
              <a:tr h="4103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highlight>
                            <a:schemeClr val="lt1"/>
                          </a:highlight>
                        </a:rPr>
                        <a:t>3 (01/30/23-02/03/23)</a:t>
                      </a:r>
                      <a:endParaRPr sz="1300">
                        <a:highlight>
                          <a:schemeClr val="lt1"/>
                        </a:highlight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highlight>
                            <a:schemeClr val="lt1"/>
                          </a:highlight>
                        </a:rPr>
                        <a:t>Present PDR slides</a:t>
                      </a:r>
                      <a:endParaRPr sz="1300">
                        <a:highlight>
                          <a:schemeClr val="lt1"/>
                        </a:highlight>
                      </a:endParaRPr>
                    </a:p>
                  </a:txBody>
                  <a:tcPr marT="91425" marB="91425" marR="91425" marL="91425"/>
                </a:tc>
              </a:tr>
              <a:tr h="5298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highlight>
                            <a:schemeClr val="lt1"/>
                          </a:highlight>
                        </a:rPr>
                        <a:t>4 (02/06/23-02/10/23)</a:t>
                      </a:r>
                      <a:endParaRPr sz="1300">
                        <a:highlight>
                          <a:schemeClr val="lt1"/>
                        </a:highlight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highlight>
                            <a:schemeClr val="lt1"/>
                          </a:highlight>
                        </a:rPr>
                        <a:t>2D motion control</a:t>
                      </a:r>
                      <a:endParaRPr sz="1300">
                        <a:highlight>
                          <a:schemeClr val="lt1"/>
                        </a:highlight>
                      </a:endParaRPr>
                    </a:p>
                  </a:txBody>
                  <a:tcPr marT="91425" marB="91425" marR="91425" marL="91425"/>
                </a:tc>
              </a:tr>
              <a:tr h="5298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highlight>
                            <a:schemeClr val="lt1"/>
                          </a:highlight>
                        </a:rPr>
                        <a:t>5 (02/13/23-02/17/23)</a:t>
                      </a:r>
                      <a:endParaRPr sz="1300">
                        <a:highlight>
                          <a:schemeClr val="lt1"/>
                        </a:highlight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highlight>
                            <a:schemeClr val="lt1"/>
                          </a:highlight>
                        </a:rPr>
                        <a:t>Laser power control</a:t>
                      </a:r>
                      <a:endParaRPr sz="1300">
                        <a:highlight>
                          <a:schemeClr val="lt1"/>
                        </a:highlight>
                      </a:endParaRPr>
                    </a:p>
                  </a:txBody>
                  <a:tcPr marT="91425" marB="91425" marR="91425" marL="91425"/>
                </a:tc>
              </a:tr>
              <a:tr h="5298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highlight>
                            <a:schemeClr val="lt1"/>
                          </a:highlight>
                        </a:rPr>
                        <a:t>6 (02/20/23-02/24/23)</a:t>
                      </a:r>
                      <a:endParaRPr sz="1300">
                        <a:highlight>
                          <a:schemeClr val="lt1"/>
                        </a:highlight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highlight>
                            <a:schemeClr val="lt1"/>
                          </a:highlight>
                        </a:rPr>
                        <a:t>Display multiple objects</a:t>
                      </a:r>
                      <a:endParaRPr sz="1300">
                        <a:highlight>
                          <a:schemeClr val="lt1"/>
                        </a:highlight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625" name="Google Shape;625;p69"/>
          <p:cNvGraphicFramePr/>
          <p:nvPr/>
        </p:nvGraphicFramePr>
        <p:xfrm>
          <a:off x="4588100" y="1017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{1E5C6EDD-BBEE-4ACE-AA9D-5B1E7E3777D0}</a:tableStyleId>
              </a:tblPr>
              <a:tblGrid>
                <a:gridCol w="2148950"/>
                <a:gridCol w="21274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highlight>
                            <a:schemeClr val="lt1"/>
                          </a:highlight>
                        </a:rPr>
                        <a:t>Week</a:t>
                      </a:r>
                      <a:endParaRPr sz="1300">
                        <a:highlight>
                          <a:schemeClr val="lt1"/>
                        </a:highlight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highlight>
                            <a:schemeClr val="lt1"/>
                          </a:highlight>
                        </a:rPr>
                        <a:t>Tasks/Goals</a:t>
                      </a:r>
                      <a:endParaRPr sz="1300">
                        <a:highlight>
                          <a:schemeClr val="lt1"/>
                        </a:highlight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highlight>
                            <a:schemeClr val="lt1"/>
                          </a:highlight>
                        </a:rPr>
                        <a:t>7 (02/27/23-03/03/23)</a:t>
                      </a:r>
                      <a:endParaRPr sz="1300">
                        <a:highlight>
                          <a:schemeClr val="lt1"/>
                        </a:highlight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highlight>
                            <a:schemeClr val="lt1"/>
                          </a:highlight>
                        </a:rPr>
                        <a:t>Controllers</a:t>
                      </a:r>
                      <a:endParaRPr sz="1300">
                        <a:highlight>
                          <a:schemeClr val="lt1"/>
                        </a:highlight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highlight>
                            <a:schemeClr val="lt1"/>
                          </a:highlight>
                        </a:rPr>
                        <a:t>8 (03/06/23-03/10/23)</a:t>
                      </a:r>
                      <a:endParaRPr sz="1300">
                        <a:highlight>
                          <a:schemeClr val="lt1"/>
                        </a:highlight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highlight>
                            <a:schemeClr val="lt1"/>
                          </a:highlight>
                        </a:rPr>
                        <a:t>Code a library to display basic shapes</a:t>
                      </a:r>
                      <a:endParaRPr sz="1300">
                        <a:highlight>
                          <a:schemeClr val="lt1"/>
                        </a:highlight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highlight>
                            <a:schemeClr val="lt1"/>
                          </a:highlight>
                        </a:rPr>
                        <a:t>9 (03/13/23-03/17/23)</a:t>
                      </a:r>
                      <a:endParaRPr sz="1300">
                        <a:highlight>
                          <a:schemeClr val="lt1"/>
                        </a:highlight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highlight>
                            <a:schemeClr val="lt1"/>
                          </a:highlight>
                        </a:rPr>
                        <a:t>Code pong</a:t>
                      </a:r>
                      <a:endParaRPr sz="1300">
                        <a:highlight>
                          <a:schemeClr val="lt1"/>
                        </a:highlight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highlight>
                            <a:schemeClr val="lt1"/>
                          </a:highlight>
                        </a:rPr>
                        <a:t>10 (03/20/23-03/24/23)</a:t>
                      </a:r>
                      <a:endParaRPr sz="1300">
                        <a:highlight>
                          <a:schemeClr val="lt1"/>
                        </a:highlight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highlight>
                            <a:schemeClr val="lt1"/>
                          </a:highlight>
                        </a:rPr>
                        <a:t>Display Pong using library</a:t>
                      </a:r>
                      <a:endParaRPr sz="1300">
                        <a:highlight>
                          <a:schemeClr val="lt1"/>
                        </a:highlight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highlight>
                            <a:schemeClr val="lt1"/>
                          </a:highlight>
                        </a:rPr>
                        <a:t>11 (03/27/23-03/31/23)</a:t>
                      </a:r>
                      <a:endParaRPr sz="1300">
                        <a:highlight>
                          <a:schemeClr val="lt1"/>
                        </a:highlight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highlight>
                            <a:schemeClr val="lt1"/>
                          </a:highlight>
                        </a:rPr>
                        <a:t>Troubleshooting</a:t>
                      </a:r>
                      <a:endParaRPr sz="1300">
                        <a:highlight>
                          <a:schemeClr val="lt1"/>
                        </a:highlight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highlight>
                            <a:schemeClr val="lt1"/>
                          </a:highlight>
                        </a:rPr>
                        <a:t>12 (04/03/23-04/07/23)</a:t>
                      </a:r>
                      <a:endParaRPr sz="1300">
                        <a:highlight>
                          <a:schemeClr val="lt1"/>
                        </a:highlight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highlight>
                            <a:schemeClr val="lt1"/>
                          </a:highlight>
                        </a:rPr>
                        <a:t>Functioning Laser Projector </a:t>
                      </a:r>
                      <a:endParaRPr sz="1300">
                        <a:highlight>
                          <a:schemeClr val="lt1"/>
                        </a:highlight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highlight>
                            <a:schemeClr val="lt1"/>
                          </a:highlight>
                        </a:rPr>
                        <a:t>13 (04/10/23-04/14/23)</a:t>
                      </a:r>
                      <a:endParaRPr sz="1300">
                        <a:highlight>
                          <a:schemeClr val="lt1"/>
                        </a:highlight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highlight>
                            <a:schemeClr val="lt1"/>
                          </a:highlight>
                        </a:rPr>
                        <a:t>Expo Presentation</a:t>
                      </a:r>
                      <a:endParaRPr sz="1300">
                        <a:highlight>
                          <a:schemeClr val="lt1"/>
                        </a:highlight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7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Actual </a:t>
            </a:r>
            <a:r>
              <a:rPr lang="en"/>
              <a:t>Schedule</a:t>
            </a:r>
            <a:endParaRPr/>
          </a:p>
        </p:txBody>
      </p:sp>
      <p:sp>
        <p:nvSpPr>
          <p:cNvPr id="631" name="Google Shape;631;p7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632" name="Google Shape;632;p70"/>
          <p:cNvGraphicFramePr/>
          <p:nvPr/>
        </p:nvGraphicFramePr>
        <p:xfrm>
          <a:off x="168375" y="1017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{1E5C6EDD-BBEE-4ACE-AA9D-5B1E7E3777D0}</a:tableStyleId>
              </a:tblPr>
              <a:tblGrid>
                <a:gridCol w="1957750"/>
                <a:gridCol w="23186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highlight>
                            <a:schemeClr val="lt1"/>
                          </a:highlight>
                        </a:rPr>
                        <a:t>Week</a:t>
                      </a:r>
                      <a:endParaRPr sz="1300">
                        <a:highlight>
                          <a:schemeClr val="lt1"/>
                        </a:highlight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highlight>
                            <a:schemeClr val="lt1"/>
                          </a:highlight>
                        </a:rPr>
                        <a:t>Tasks/Goals</a:t>
                      </a:r>
                      <a:endParaRPr sz="1300">
                        <a:highlight>
                          <a:schemeClr val="lt1"/>
                        </a:highlight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highlight>
                            <a:schemeClr val="lt1"/>
                          </a:highlight>
                        </a:rPr>
                        <a:t>1 (01/16/23-01/20/23)</a:t>
                      </a:r>
                      <a:endParaRPr sz="1300">
                        <a:highlight>
                          <a:schemeClr val="lt1"/>
                        </a:highlight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highlight>
                            <a:schemeClr val="lt1"/>
                          </a:highlight>
                        </a:rPr>
                        <a:t>Figure team schedule</a:t>
                      </a:r>
                      <a:endParaRPr sz="1300">
                        <a:highlight>
                          <a:schemeClr val="lt1"/>
                        </a:highlight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highlight>
                            <a:schemeClr val="lt1"/>
                          </a:highlight>
                        </a:rPr>
                        <a:t>2 (01/23/23-01/27/23)</a:t>
                      </a:r>
                      <a:endParaRPr sz="1300">
                        <a:highlight>
                          <a:schemeClr val="lt1"/>
                        </a:highlight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highlight>
                            <a:schemeClr val="lt1"/>
                          </a:highlight>
                        </a:rPr>
                        <a:t>Work on PDR slides</a:t>
                      </a:r>
                      <a:endParaRPr sz="1300">
                        <a:highlight>
                          <a:schemeClr val="lt1"/>
                        </a:highlight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highlight>
                            <a:schemeClr val="lt1"/>
                          </a:highlight>
                        </a:rPr>
                        <a:t>3 (01/30/23-02/03/23)</a:t>
                      </a:r>
                      <a:endParaRPr sz="1300">
                        <a:highlight>
                          <a:schemeClr val="lt1"/>
                        </a:highlight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highlight>
                            <a:schemeClr val="lt1"/>
                          </a:highlight>
                        </a:rPr>
                        <a:t>Present PDR slides</a:t>
                      </a:r>
                      <a:endParaRPr sz="1300">
                        <a:highlight>
                          <a:schemeClr val="lt1"/>
                        </a:highlight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highlight>
                            <a:schemeClr val="lt1"/>
                          </a:highlight>
                        </a:rPr>
                        <a:t>4 (02/06/23-02/10/23)</a:t>
                      </a:r>
                      <a:endParaRPr sz="1300">
                        <a:highlight>
                          <a:schemeClr val="lt1"/>
                        </a:highlight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highlight>
                            <a:schemeClr val="lt1"/>
                          </a:highlight>
                        </a:rPr>
                        <a:t>2D motion control</a:t>
                      </a:r>
                      <a:endParaRPr sz="1300">
                        <a:highlight>
                          <a:schemeClr val="lt1"/>
                        </a:highlight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highlight>
                            <a:schemeClr val="lt1"/>
                          </a:highlight>
                        </a:rPr>
                        <a:t>5 (02/13/23-02/17/23)</a:t>
                      </a:r>
                      <a:endParaRPr sz="1300">
                        <a:highlight>
                          <a:schemeClr val="lt1"/>
                        </a:highlight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highlight>
                          <a:schemeClr val="lt1"/>
                        </a:highlight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highlight>
                            <a:schemeClr val="lt1"/>
                          </a:highlight>
                        </a:rPr>
                        <a:t>6 (02/20/23-02/24/23)</a:t>
                      </a:r>
                      <a:endParaRPr sz="1300">
                        <a:highlight>
                          <a:schemeClr val="lt1"/>
                        </a:highlight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highlight>
                            <a:schemeClr val="lt1"/>
                          </a:highlight>
                        </a:rPr>
                        <a:t>Multiple Colors RGB and Laser power control</a:t>
                      </a:r>
                      <a:endParaRPr sz="1300">
                        <a:highlight>
                          <a:schemeClr val="lt1"/>
                        </a:highlight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highlight>
                            <a:schemeClr val="lt1"/>
                          </a:highlight>
                        </a:rPr>
                        <a:t>7 (02/27/23-03/03/23)</a:t>
                      </a:r>
                      <a:endParaRPr sz="1300">
                        <a:solidFill>
                          <a:schemeClr val="dk2"/>
                        </a:solidFill>
                        <a:highlight>
                          <a:schemeClr val="lt1"/>
                        </a:highlight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highlight>
                            <a:schemeClr val="lt1"/>
                          </a:highlight>
                        </a:rPr>
                        <a:t>Controllers Also, ILDA files are a goal now</a:t>
                      </a:r>
                      <a:endParaRPr sz="1300">
                        <a:solidFill>
                          <a:schemeClr val="dk2"/>
                        </a:solidFill>
                        <a:highlight>
                          <a:schemeClr val="lt1"/>
                        </a:highlight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highlight>
                            <a:schemeClr val="lt1"/>
                          </a:highlight>
                        </a:rPr>
                        <a:t>8 (03/06/23-03/10/23)</a:t>
                      </a:r>
                      <a:endParaRPr sz="1300">
                        <a:solidFill>
                          <a:schemeClr val="dk2"/>
                        </a:solidFill>
                        <a:highlight>
                          <a:schemeClr val="lt1"/>
                        </a:highlight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highlight>
                            <a:schemeClr val="lt1"/>
                          </a:highlight>
                        </a:rPr>
                        <a:t>Code a library to display basic shapes and ILDA files. </a:t>
                      </a:r>
                      <a:endParaRPr sz="1300">
                        <a:solidFill>
                          <a:schemeClr val="dk2"/>
                        </a:solidFill>
                        <a:highlight>
                          <a:schemeClr val="lt1"/>
                        </a:highlight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633" name="Google Shape;633;p70"/>
          <p:cNvGraphicFramePr/>
          <p:nvPr/>
        </p:nvGraphicFramePr>
        <p:xfrm>
          <a:off x="4444775" y="1017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{1E5C6EDD-BBEE-4ACE-AA9D-5B1E7E3777D0}</a:tableStyleId>
              </a:tblPr>
              <a:tblGrid>
                <a:gridCol w="2148950"/>
                <a:gridCol w="21274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highlight>
                            <a:schemeClr val="lt1"/>
                          </a:highlight>
                        </a:rPr>
                        <a:t>Week</a:t>
                      </a:r>
                      <a:endParaRPr sz="1300">
                        <a:highlight>
                          <a:schemeClr val="lt1"/>
                        </a:highlight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highlight>
                            <a:schemeClr val="lt1"/>
                          </a:highlight>
                        </a:rPr>
                        <a:t>Tasks/Goals</a:t>
                      </a:r>
                      <a:endParaRPr sz="1300">
                        <a:highlight>
                          <a:schemeClr val="lt1"/>
                        </a:highlight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highlight>
                            <a:schemeClr val="lt1"/>
                          </a:highlight>
                        </a:rPr>
                        <a:t>10 (03/20/23-03/24/23)</a:t>
                      </a:r>
                      <a:endParaRPr sz="1300">
                        <a:highlight>
                          <a:schemeClr val="lt1"/>
                        </a:highlight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highlight>
                            <a:schemeClr val="lt1"/>
                          </a:highlight>
                        </a:rPr>
                        <a:t>Physics Engine, Completely remake board from scratch, also 3D print a case</a:t>
                      </a:r>
                      <a:endParaRPr sz="1300">
                        <a:highlight>
                          <a:schemeClr val="lt1"/>
                        </a:highlight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highlight>
                            <a:schemeClr val="lt1"/>
                          </a:highlight>
                        </a:rPr>
                        <a:t>11 (03/27/23-03/31/23)</a:t>
                      </a:r>
                      <a:endParaRPr sz="1300">
                        <a:highlight>
                          <a:schemeClr val="lt1"/>
                        </a:highlight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highlight>
                            <a:schemeClr val="lt1"/>
                          </a:highlight>
                        </a:rPr>
                        <a:t>Physics Engine. Also, Bluetooth doesn’t work anymore, switched controllers to wired</a:t>
                      </a:r>
                      <a:endParaRPr sz="1300">
                        <a:highlight>
                          <a:schemeClr val="lt1"/>
                        </a:highlight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highlight>
                            <a:schemeClr val="lt1"/>
                          </a:highlight>
                        </a:rPr>
                        <a:t>12 (04/03/23-04/07/23)</a:t>
                      </a:r>
                      <a:endParaRPr sz="1300">
                        <a:highlight>
                          <a:schemeClr val="lt1"/>
                        </a:highlight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highlight>
                            <a:schemeClr val="lt1"/>
                          </a:highlight>
                        </a:rPr>
                        <a:t>LCD Display, Buttons and Screen, Get Controllers working wired</a:t>
                      </a:r>
                      <a:endParaRPr sz="1300">
                        <a:highlight>
                          <a:schemeClr val="lt1"/>
                        </a:highlight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highlight>
                            <a:schemeClr val="lt1"/>
                          </a:highlight>
                        </a:rPr>
                        <a:t>13 (04/10/23-04/14/23)</a:t>
                      </a:r>
                      <a:endParaRPr sz="1300">
                        <a:highlight>
                          <a:schemeClr val="lt1"/>
                        </a:highlight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highlight>
                            <a:schemeClr val="lt1"/>
                          </a:highlight>
                        </a:rPr>
                        <a:t>All The Games, integrate and control unit from lcd, EXPO</a:t>
                      </a:r>
                      <a:endParaRPr sz="1300">
                        <a:highlight>
                          <a:schemeClr val="lt1"/>
                        </a:highlight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7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Personnel Time</a:t>
            </a:r>
            <a:endParaRPr/>
          </a:p>
        </p:txBody>
      </p:sp>
      <p:sp>
        <p:nvSpPr>
          <p:cNvPr id="639" name="Google Shape;639;p71"/>
          <p:cNvSpPr txBox="1"/>
          <p:nvPr>
            <p:ph idx="1" type="body"/>
          </p:nvPr>
        </p:nvSpPr>
        <p:spPr>
          <a:xfrm>
            <a:off x="311700" y="1130350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Ian ~ 20hrs/week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Drew ~ </a:t>
            </a:r>
            <a:r>
              <a:rPr lang="en">
                <a:solidFill>
                  <a:schemeClr val="dk1"/>
                </a:solidFill>
              </a:rPr>
              <a:t>15 hrs</a:t>
            </a:r>
            <a:r>
              <a:rPr lang="en">
                <a:solidFill>
                  <a:schemeClr val="dk1"/>
                </a:solidFill>
              </a:rPr>
              <a:t>/week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Adi ~ 15 hrs/ week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Dom ~ 20hrs/week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640" name="Google Shape;640;p7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7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Status of Intellectual Property</a:t>
            </a:r>
            <a:endParaRPr/>
          </a:p>
        </p:txBody>
      </p:sp>
      <p:sp>
        <p:nvSpPr>
          <p:cNvPr id="646" name="Google Shape;646;p7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Extensive </a:t>
            </a:r>
            <a:r>
              <a:rPr lang="en">
                <a:solidFill>
                  <a:schemeClr val="dk1"/>
                </a:solidFill>
              </a:rPr>
              <a:t>Software library - Dominic 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Schematics - Ian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CAD models - Ian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47" name="Google Shape;647;p7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73"/>
          <p:cNvSpPr txBox="1"/>
          <p:nvPr>
            <p:ph type="title"/>
          </p:nvPr>
        </p:nvSpPr>
        <p:spPr>
          <a:xfrm>
            <a:off x="1328550" y="1205250"/>
            <a:ext cx="6486900" cy="273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Conclusions</a:t>
            </a:r>
            <a:endParaRPr sz="3400"/>
          </a:p>
        </p:txBody>
      </p:sp>
      <p:sp>
        <p:nvSpPr>
          <p:cNvPr id="653" name="Google Shape;653;p7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7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Overall Conclusions</a:t>
            </a:r>
            <a:endParaRPr/>
          </a:p>
        </p:txBody>
      </p:sp>
      <p:sp>
        <p:nvSpPr>
          <p:cNvPr id="659" name="Google Shape;659;p7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Summary of meeting requirements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 sz="1400">
                <a:solidFill>
                  <a:schemeClr val="dk1"/>
                </a:solidFill>
              </a:rPr>
              <a:t>All of the stated technical design requirements and objectives were met with a functional multicolor laser projector that can project animations, shapes and pong with a few other games.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 sz="1400">
                <a:solidFill>
                  <a:schemeClr val="dk1"/>
                </a:solidFill>
              </a:rPr>
              <a:t>The main alteration was switching from one laser to three lasers that point into an X Cube.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660" name="Google Shape;660;p74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Estimate the percentage completion in terms of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 sz="1400">
                <a:solidFill>
                  <a:schemeClr val="dk1"/>
                </a:solidFill>
              </a:rPr>
              <a:t>Functionality 80%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 sz="1400">
                <a:solidFill>
                  <a:schemeClr val="dk1"/>
                </a:solidFill>
              </a:rPr>
              <a:t>Performance 80%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 sz="1400">
                <a:solidFill>
                  <a:schemeClr val="dk1"/>
                </a:solidFill>
              </a:rPr>
              <a:t>Operation  90%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 sz="1400">
                <a:solidFill>
                  <a:schemeClr val="dk1"/>
                </a:solidFill>
              </a:rPr>
              <a:t>Customers need 100%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61" name="Google Shape;661;p7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Project Summary </a:t>
            </a:r>
            <a:endParaRPr/>
          </a:p>
        </p:txBody>
      </p:sp>
      <p:sp>
        <p:nvSpPr>
          <p:cNvPr id="457" name="Google Shape;457;p4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We are the Laser Light Show Team.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Our goal was to make a laser console that can project shapes, images, animations and most importantly… Pong</a:t>
            </a:r>
            <a:endParaRPr sz="500"/>
          </a:p>
        </p:txBody>
      </p:sp>
      <p:sp>
        <p:nvSpPr>
          <p:cNvPr id="458" name="Google Shape;458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59" name="Google Shape;459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9025" y="280100"/>
            <a:ext cx="2689251" cy="477672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7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Overall Conclusions</a:t>
            </a:r>
            <a:endParaRPr/>
          </a:p>
        </p:txBody>
      </p:sp>
      <p:sp>
        <p:nvSpPr>
          <p:cNvPr id="667" name="Google Shape;667;p7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Recommendations for future design/development including potential spin-off projects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 sz="1400">
                <a:solidFill>
                  <a:schemeClr val="dk1"/>
                </a:solidFill>
              </a:rPr>
              <a:t>Have a backup set of lasers on hand just in case.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668" name="Google Shape;668;p7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Lessons Learned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 sz="1400">
                <a:solidFill>
                  <a:schemeClr val="dk1"/>
                </a:solidFill>
              </a:rPr>
              <a:t>Software</a:t>
            </a:r>
            <a:endParaRPr sz="1400">
              <a:solidFill>
                <a:schemeClr val="dk1"/>
              </a:solidFill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</a:pPr>
            <a:r>
              <a:rPr lang="en" sz="1400">
                <a:solidFill>
                  <a:schemeClr val="dk1"/>
                </a:solidFill>
              </a:rPr>
              <a:t>Arduino IDE is limited, use PlatformIO</a:t>
            </a:r>
            <a:endParaRPr sz="1400">
              <a:solidFill>
                <a:schemeClr val="dk1"/>
              </a:solidFill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</a:pPr>
            <a:r>
              <a:rPr lang="en" sz="1400">
                <a:solidFill>
                  <a:schemeClr val="dk1"/>
                </a:solidFill>
              </a:rPr>
              <a:t>Everything is an object, expandability is key</a:t>
            </a:r>
            <a:endParaRPr/>
          </a:p>
        </p:txBody>
      </p:sp>
      <p:sp>
        <p:nvSpPr>
          <p:cNvPr id="669" name="Google Shape;669;p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76"/>
          <p:cNvSpPr txBox="1"/>
          <p:nvPr>
            <p:ph type="title"/>
          </p:nvPr>
        </p:nvSpPr>
        <p:spPr>
          <a:xfrm>
            <a:off x="1328550" y="1205250"/>
            <a:ext cx="6486900" cy="273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Demonstration</a:t>
            </a:r>
            <a:endParaRPr sz="3800"/>
          </a:p>
        </p:txBody>
      </p:sp>
      <p:sp>
        <p:nvSpPr>
          <p:cNvPr id="675" name="Google Shape;675;p7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</a:t>
            </a:r>
            <a:r>
              <a:rPr lang="en"/>
              <a:t>Needs</a:t>
            </a:r>
            <a:endParaRPr/>
          </a:p>
        </p:txBody>
      </p:sp>
      <p:sp>
        <p:nvSpPr>
          <p:cNvPr id="465" name="Google Shape;465;p4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A laser light show projector that can project images, shapes, animations as well as the classic game pong.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An </a:t>
            </a:r>
            <a:r>
              <a:rPr lang="en">
                <a:solidFill>
                  <a:schemeClr val="dk1"/>
                </a:solidFill>
              </a:rPr>
              <a:t>intuitive</a:t>
            </a:r>
            <a:r>
              <a:rPr lang="en">
                <a:solidFill>
                  <a:schemeClr val="dk1"/>
                </a:solidFill>
              </a:rPr>
              <a:t> UI to navigate and control the device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Controllers that allow for an ample range of control, with </a:t>
            </a:r>
            <a:r>
              <a:rPr lang="en">
                <a:solidFill>
                  <a:schemeClr val="dk1"/>
                </a:solidFill>
              </a:rPr>
              <a:t>negligible</a:t>
            </a:r>
            <a:r>
              <a:rPr lang="en">
                <a:solidFill>
                  <a:schemeClr val="dk1"/>
                </a:solidFill>
              </a:rPr>
              <a:t> delay.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66" name="Google Shape;466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67" name="Google Shape;467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6400" y="1129775"/>
            <a:ext cx="3856058" cy="342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Needs / Scope</a:t>
            </a:r>
            <a:endParaRPr/>
          </a:p>
        </p:txBody>
      </p:sp>
      <p:sp>
        <p:nvSpPr>
          <p:cNvPr id="473" name="Google Shape;473;p5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Goals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n" sz="1300">
                <a:solidFill>
                  <a:schemeClr val="dk1"/>
                </a:solidFill>
              </a:rPr>
              <a:t>Implement the game pong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n" sz="1300">
                <a:solidFill>
                  <a:schemeClr val="dk1"/>
                </a:solidFill>
              </a:rPr>
              <a:t>Control pong using two controllers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n" sz="1300">
                <a:solidFill>
                  <a:schemeClr val="dk1"/>
                </a:solidFill>
              </a:rPr>
              <a:t>Display the game of pong using a laser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Objectives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n" sz="1300">
                <a:solidFill>
                  <a:schemeClr val="dk1"/>
                </a:solidFill>
              </a:rPr>
              <a:t>Create a formalized plan for the laser light show design along with listing its constraints, requirements and deliverables.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n" sz="1300">
                <a:solidFill>
                  <a:schemeClr val="dk1"/>
                </a:solidFill>
              </a:rPr>
              <a:t>Create a design and implement a plan for the project.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n" sz="1300">
                <a:solidFill>
                  <a:schemeClr val="dk1"/>
                </a:solidFill>
              </a:rPr>
              <a:t>Establish a design in hardware, along with identifying a safe laser to use in given conditions.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n" sz="1300">
                <a:solidFill>
                  <a:schemeClr val="dk1"/>
                </a:solidFill>
              </a:rPr>
              <a:t>Analyze the design of the project and fix any problems that arise.</a:t>
            </a:r>
            <a:endParaRPr sz="1300">
              <a:solidFill>
                <a:schemeClr val="dk1"/>
              </a:solidFill>
            </a:endParaRPr>
          </a:p>
          <a:p>
            <a:pPr indent="0" lvl="0" marL="91440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</p:txBody>
      </p:sp>
      <p:sp>
        <p:nvSpPr>
          <p:cNvPr id="474" name="Google Shape;474;p5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Constraints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n" sz="1300">
                <a:solidFill>
                  <a:schemeClr val="dk1"/>
                </a:solidFill>
              </a:rPr>
              <a:t>Cost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n" sz="1300">
                <a:solidFill>
                  <a:schemeClr val="dk1"/>
                </a:solidFill>
              </a:rPr>
              <a:t>Latency of controllers under 10ms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n" sz="1300">
                <a:solidFill>
                  <a:schemeClr val="dk1"/>
                </a:solidFill>
              </a:rPr>
              <a:t>Complete by the expo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Deliverables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n" sz="1300">
                <a:solidFill>
                  <a:schemeClr val="dk1"/>
                </a:solidFill>
              </a:rPr>
              <a:t>Main unit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n" sz="1300">
                <a:solidFill>
                  <a:schemeClr val="dk1"/>
                </a:solidFill>
              </a:rPr>
              <a:t>Comprehensive design report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n" sz="1300">
                <a:solidFill>
                  <a:schemeClr val="dk1"/>
                </a:solidFill>
              </a:rPr>
              <a:t>Operation manual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n" sz="1300">
                <a:solidFill>
                  <a:schemeClr val="dk1"/>
                </a:solidFill>
              </a:rPr>
              <a:t>Live Demo</a:t>
            </a:r>
            <a:endParaRPr sz="1300">
              <a:solidFill>
                <a:schemeClr val="dk1"/>
              </a:solidFill>
            </a:endParaRPr>
          </a:p>
        </p:txBody>
      </p:sp>
      <p:sp>
        <p:nvSpPr>
          <p:cNvPr id="475" name="Google Shape;475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ConOp</a:t>
            </a:r>
            <a:endParaRPr/>
          </a:p>
        </p:txBody>
      </p:sp>
      <p:sp>
        <p:nvSpPr>
          <p:cNvPr id="481" name="Google Shape;481;p51"/>
          <p:cNvSpPr txBox="1"/>
          <p:nvPr>
            <p:ph idx="1" type="body"/>
          </p:nvPr>
        </p:nvSpPr>
        <p:spPr>
          <a:xfrm>
            <a:off x="311700" y="931250"/>
            <a:ext cx="3999900" cy="493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●"/>
            </a:pPr>
            <a:r>
              <a:rPr lang="en" sz="1300">
                <a:solidFill>
                  <a:schemeClr val="dk1"/>
                </a:solidFill>
              </a:rPr>
              <a:t>Idea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○"/>
            </a:pPr>
            <a:r>
              <a:rPr lang="en" sz="1300">
                <a:solidFill>
                  <a:schemeClr val="dk1"/>
                </a:solidFill>
              </a:rPr>
              <a:t>The laser light show project will project the game of pong on a surface using a laser beam. Users will control the game using a set of controllers.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●"/>
            </a:pPr>
            <a:r>
              <a:rPr lang="en" sz="1300">
                <a:solidFill>
                  <a:schemeClr val="dk1"/>
                </a:solidFill>
              </a:rPr>
              <a:t>Gameplay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○"/>
            </a:pPr>
            <a:r>
              <a:rPr lang="en" sz="1300">
                <a:solidFill>
                  <a:schemeClr val="dk1"/>
                </a:solidFill>
              </a:rPr>
              <a:t>Two paddles on each side of the screen, the ball will be contained within this box.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●"/>
            </a:pPr>
            <a:r>
              <a:rPr lang="en" sz="1300">
                <a:solidFill>
                  <a:schemeClr val="dk1"/>
                </a:solidFill>
              </a:rPr>
              <a:t>Projection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○"/>
            </a:pPr>
            <a:r>
              <a:rPr lang="en" sz="1300">
                <a:solidFill>
                  <a:schemeClr val="dk1"/>
                </a:solidFill>
              </a:rPr>
              <a:t>Projection of the game is by means of a laser. The device will manipulate a laser beam in a manner quick enough to fool the human eye. This allows the device to create drawings or animations using the moving beam.</a:t>
            </a:r>
            <a:endParaRPr sz="1300">
              <a:solidFill>
                <a:schemeClr val="dk1"/>
              </a:solidFill>
            </a:endParaRPr>
          </a:p>
        </p:txBody>
      </p:sp>
      <p:sp>
        <p:nvSpPr>
          <p:cNvPr id="482" name="Google Shape;482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83" name="Google Shape;483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05293" y="1308275"/>
            <a:ext cx="4473233" cy="33549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High Level Design Requirements (Hardware)</a:t>
            </a:r>
            <a:endParaRPr/>
          </a:p>
        </p:txBody>
      </p:sp>
      <p:sp>
        <p:nvSpPr>
          <p:cNvPr id="489" name="Google Shape;489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90" name="Google Shape;49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9887" y="1017725"/>
            <a:ext cx="5184226" cy="4013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High Level Design Requirements (Software)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97" name="Google Shape;497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728337"/>
            <a:ext cx="9144000" cy="1686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Technical Approach</a:t>
            </a:r>
            <a:endParaRPr/>
          </a:p>
        </p:txBody>
      </p:sp>
      <p:sp>
        <p:nvSpPr>
          <p:cNvPr id="503" name="Google Shape;503;p5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n">
                <a:solidFill>
                  <a:schemeClr val="dk1"/>
                </a:solidFill>
              </a:rPr>
              <a:t>Subassemblies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</a:pPr>
            <a:r>
              <a:rPr lang="en" sz="1400">
                <a:solidFill>
                  <a:schemeClr val="dk1"/>
                </a:solidFill>
              </a:rPr>
              <a:t>Galvos Motors and Drivers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</a:pPr>
            <a:r>
              <a:rPr lang="en" sz="1400">
                <a:solidFill>
                  <a:schemeClr val="dk1"/>
                </a:solidFill>
              </a:rPr>
              <a:t>DAC / DAC signal processing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</a:pPr>
            <a:r>
              <a:rPr lang="en" sz="1400">
                <a:solidFill>
                  <a:schemeClr val="dk1"/>
                </a:solidFill>
              </a:rPr>
              <a:t>Teensy 4.1 ( Microcontroller)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</a:pPr>
            <a:r>
              <a:rPr lang="en" sz="1400">
                <a:solidFill>
                  <a:schemeClr val="dk1"/>
                </a:solidFill>
              </a:rPr>
              <a:t>Touch Screen (800x480)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</a:pPr>
            <a:r>
              <a:rPr lang="en" sz="1400">
                <a:solidFill>
                  <a:schemeClr val="dk1"/>
                </a:solidFill>
              </a:rPr>
              <a:t>RA8875 Driver Board for 40-pin TFT Touch Displays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</a:pPr>
            <a:r>
              <a:rPr lang="en" sz="1400">
                <a:solidFill>
                  <a:schemeClr val="dk1"/>
                </a:solidFill>
              </a:rPr>
              <a:t>General Purpose Controllers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</a:pPr>
            <a:r>
              <a:rPr lang="en" sz="1400">
                <a:solidFill>
                  <a:schemeClr val="dk1"/>
                </a:solidFill>
              </a:rPr>
              <a:t>Three 5mW lasers (red,green and blue)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</a:pPr>
            <a:r>
              <a:rPr lang="en" sz="1400">
                <a:solidFill>
                  <a:schemeClr val="dk1"/>
                </a:solidFill>
              </a:rPr>
              <a:t>Audio Drivers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</a:pPr>
            <a:r>
              <a:rPr lang="en" sz="1400">
                <a:solidFill>
                  <a:schemeClr val="dk1"/>
                </a:solidFill>
              </a:rPr>
              <a:t>Internal Power Supply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504" name="Google Shape;504;p54"/>
          <p:cNvSpPr txBox="1"/>
          <p:nvPr>
            <p:ph idx="2" type="body"/>
          </p:nvPr>
        </p:nvSpPr>
        <p:spPr>
          <a:xfrm>
            <a:off x="8766125" y="4495300"/>
            <a:ext cx="66300" cy="7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05" name="Google Shape;505;p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06" name="Google Shape;506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56819" y="1017725"/>
            <a:ext cx="2273955" cy="4039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oftware Testing Company by Slidesgo">
  <a:themeElements>
    <a:clrScheme name="Simple Light">
      <a:dk1>
        <a:srgbClr val="FFFFFF"/>
      </a:dk1>
      <a:lt1>
        <a:srgbClr val="FFFFFF"/>
      </a:lt1>
      <a:dk2>
        <a:srgbClr val="000607"/>
      </a:dk2>
      <a:lt2>
        <a:srgbClr val="004651"/>
      </a:lt2>
      <a:accent1>
        <a:srgbClr val="00AB8D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